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79" r:id="rId5"/>
    <p:sldId id="276" r:id="rId6"/>
    <p:sldId id="281" r:id="rId7"/>
    <p:sldId id="278" r:id="rId8"/>
    <p:sldId id="282" r:id="rId9"/>
    <p:sldId id="284" r:id="rId10"/>
    <p:sldId id="300" r:id="rId11"/>
    <p:sldId id="299" r:id="rId12"/>
    <p:sldId id="285" r:id="rId13"/>
    <p:sldId id="307" r:id="rId14"/>
    <p:sldId id="301" r:id="rId15"/>
    <p:sldId id="302" r:id="rId16"/>
    <p:sldId id="286" r:id="rId17"/>
    <p:sldId id="287" r:id="rId18"/>
    <p:sldId id="289" r:id="rId19"/>
    <p:sldId id="303" r:id="rId20"/>
    <p:sldId id="288" r:id="rId21"/>
    <p:sldId id="293" r:id="rId22"/>
    <p:sldId id="290" r:id="rId23"/>
    <p:sldId id="291" r:id="rId24"/>
    <p:sldId id="305" r:id="rId25"/>
    <p:sldId id="306" r:id="rId26"/>
    <p:sldId id="294" r:id="rId27"/>
    <p:sldId id="292" r:id="rId28"/>
    <p:sldId id="295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71"/>
    <a:srgbClr val="1B4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94718"/>
  </p:normalViewPr>
  <p:slideViewPr>
    <p:cSldViewPr snapToGrid="0" snapToObjects="1">
      <p:cViewPr varScale="1">
        <p:scale>
          <a:sx n="71" d="100"/>
          <a:sy n="71" d="100"/>
        </p:scale>
        <p:origin x="1130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206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0E595-908B-4DD1-AA41-23FB0BC56ED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ADB3E-6837-43FE-9038-9D8C31993ADA}">
      <dgm:prSet/>
      <dgm:spPr/>
      <dgm:t>
        <a:bodyPr/>
        <a:lstStyle/>
        <a:p>
          <a:r>
            <a:rPr lang="en-US" dirty="0"/>
            <a:t>5 VCP Certifications</a:t>
          </a:r>
        </a:p>
      </dgm:t>
    </dgm:pt>
    <dgm:pt modelId="{E1796E2D-00B6-452A-BD00-F1A5EB9957A1}" type="parTrans" cxnId="{F762FFE1-6B41-4DD0-BF85-0696C49D12BE}">
      <dgm:prSet/>
      <dgm:spPr/>
      <dgm:t>
        <a:bodyPr/>
        <a:lstStyle/>
        <a:p>
          <a:endParaRPr lang="en-US"/>
        </a:p>
      </dgm:t>
    </dgm:pt>
    <dgm:pt modelId="{0B0E3CFD-C439-4D76-9627-1B5F72CB499E}" type="sibTrans" cxnId="{F762FFE1-6B41-4DD0-BF85-0696C49D12BE}">
      <dgm:prSet/>
      <dgm:spPr/>
      <dgm:t>
        <a:bodyPr/>
        <a:lstStyle/>
        <a:p>
          <a:endParaRPr lang="en-US"/>
        </a:p>
      </dgm:t>
    </dgm:pt>
    <dgm:pt modelId="{83480192-7795-44C6-B94E-9D6C68B4CFC8}">
      <dgm:prSet/>
      <dgm:spPr/>
      <dgm:t>
        <a:bodyPr/>
        <a:lstStyle/>
        <a:p>
          <a:r>
            <a:rPr lang="en-US" dirty="0"/>
            <a:t>VCAP 6.5 2020 </a:t>
          </a:r>
        </a:p>
      </dgm:t>
    </dgm:pt>
    <dgm:pt modelId="{A6EC895C-B3A0-47EE-AB27-A07DE356CE1F}" type="parTrans" cxnId="{E550E203-37ED-44A8-8A5A-301B5EDAAEF4}">
      <dgm:prSet/>
      <dgm:spPr/>
      <dgm:t>
        <a:bodyPr/>
        <a:lstStyle/>
        <a:p>
          <a:endParaRPr lang="en-US"/>
        </a:p>
      </dgm:t>
    </dgm:pt>
    <dgm:pt modelId="{0EE3F410-E0E7-4D32-86B1-6385783A5F0C}" type="sibTrans" cxnId="{E550E203-37ED-44A8-8A5A-301B5EDAAEF4}">
      <dgm:prSet/>
      <dgm:spPr/>
      <dgm:t>
        <a:bodyPr/>
        <a:lstStyle/>
        <a:p>
          <a:endParaRPr lang="en-US"/>
        </a:p>
      </dgm:t>
    </dgm:pt>
    <dgm:pt modelId="{CE76F9B1-5B1B-4BA8-8B91-0BD6F43CAC1F}">
      <dgm:prSet/>
      <dgm:spPr/>
      <dgm:t>
        <a:bodyPr/>
        <a:lstStyle/>
        <a:p>
          <a:r>
            <a:rPr lang="en-US"/>
            <a:t>Wrote Powershell replacement of RvTools</a:t>
          </a:r>
        </a:p>
      </dgm:t>
    </dgm:pt>
    <dgm:pt modelId="{1DEDD9F7-554D-467C-9189-3820649CD23A}" type="parTrans" cxnId="{25D84987-D3C2-4E98-98E0-B9E82A9FC524}">
      <dgm:prSet/>
      <dgm:spPr/>
      <dgm:t>
        <a:bodyPr/>
        <a:lstStyle/>
        <a:p>
          <a:endParaRPr lang="en-US"/>
        </a:p>
      </dgm:t>
    </dgm:pt>
    <dgm:pt modelId="{33725E8C-A57C-4645-BA7B-236D5DB4A592}" type="sibTrans" cxnId="{25D84987-D3C2-4E98-98E0-B9E82A9FC524}">
      <dgm:prSet/>
      <dgm:spPr/>
      <dgm:t>
        <a:bodyPr/>
        <a:lstStyle/>
        <a:p>
          <a:endParaRPr lang="en-US"/>
        </a:p>
      </dgm:t>
    </dgm:pt>
    <dgm:pt modelId="{240B1542-514E-4A47-A851-896B7E03E904}">
      <dgm:prSet/>
      <dgm:spPr/>
      <dgm:t>
        <a:bodyPr/>
        <a:lstStyle/>
        <a:p>
          <a:r>
            <a:rPr lang="en-US"/>
            <a:t>Thousands of Powershell automations since 2009</a:t>
          </a:r>
        </a:p>
      </dgm:t>
    </dgm:pt>
    <dgm:pt modelId="{E35F9680-D68D-4138-B351-1FB7C6AAC8D4}" type="parTrans" cxnId="{91544A54-1D19-40D7-90F7-740B60B87D3B}">
      <dgm:prSet/>
      <dgm:spPr/>
      <dgm:t>
        <a:bodyPr/>
        <a:lstStyle/>
        <a:p>
          <a:endParaRPr lang="en-US"/>
        </a:p>
      </dgm:t>
    </dgm:pt>
    <dgm:pt modelId="{ACC9BC7A-1FDF-48B1-A4BF-155C45ED1D1D}" type="sibTrans" cxnId="{91544A54-1D19-40D7-90F7-740B60B87D3B}">
      <dgm:prSet/>
      <dgm:spPr/>
      <dgm:t>
        <a:bodyPr/>
        <a:lstStyle/>
        <a:p>
          <a:endParaRPr lang="en-US"/>
        </a:p>
      </dgm:t>
    </dgm:pt>
    <dgm:pt modelId="{EE380AB9-0F48-4F1B-BB77-9D6BFE051EC2}" type="pres">
      <dgm:prSet presAssocID="{9BC0E595-908B-4DD1-AA41-23FB0BC56ED9}" presName="matrix" presStyleCnt="0">
        <dgm:presLayoutVars>
          <dgm:chMax val="1"/>
          <dgm:dir/>
          <dgm:resizeHandles val="exact"/>
        </dgm:presLayoutVars>
      </dgm:prSet>
      <dgm:spPr/>
    </dgm:pt>
    <dgm:pt modelId="{E65462C5-8431-4C64-9F81-79253A27DB7B}" type="pres">
      <dgm:prSet presAssocID="{9BC0E595-908B-4DD1-AA41-23FB0BC56ED9}" presName="diamond" presStyleLbl="bgShp" presStyleIdx="0" presStyleCnt="1"/>
      <dgm:spPr/>
    </dgm:pt>
    <dgm:pt modelId="{B48F3C49-A27B-4600-8DD4-4D934A57FFC8}" type="pres">
      <dgm:prSet presAssocID="{9BC0E595-908B-4DD1-AA41-23FB0BC56ED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130BFE-51F6-4484-ABCF-4BD1CEEE82F4}" type="pres">
      <dgm:prSet presAssocID="{9BC0E595-908B-4DD1-AA41-23FB0BC56ED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8F851CA-FEC2-443D-AFBD-6A371C67324C}" type="pres">
      <dgm:prSet presAssocID="{9BC0E595-908B-4DD1-AA41-23FB0BC56ED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A9B4757-FF74-443A-A3AD-66E741F28039}" type="pres">
      <dgm:prSet presAssocID="{9BC0E595-908B-4DD1-AA41-23FB0BC56ED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550E203-37ED-44A8-8A5A-301B5EDAAEF4}" srcId="{9BC0E595-908B-4DD1-AA41-23FB0BC56ED9}" destId="{83480192-7795-44C6-B94E-9D6C68B4CFC8}" srcOrd="1" destOrd="0" parTransId="{A6EC895C-B3A0-47EE-AB27-A07DE356CE1F}" sibTransId="{0EE3F410-E0E7-4D32-86B1-6385783A5F0C}"/>
    <dgm:cxn modelId="{0B8B1616-BD57-4F25-81D8-F60882B21D8F}" type="presOf" srcId="{240B1542-514E-4A47-A851-896B7E03E904}" destId="{0A9B4757-FF74-443A-A3AD-66E741F28039}" srcOrd="0" destOrd="0" presId="urn:microsoft.com/office/officeart/2005/8/layout/matrix3"/>
    <dgm:cxn modelId="{47F07625-F36E-4150-82B0-C42806110380}" type="presOf" srcId="{CE76F9B1-5B1B-4BA8-8B91-0BD6F43CAC1F}" destId="{68F851CA-FEC2-443D-AFBD-6A371C67324C}" srcOrd="0" destOrd="0" presId="urn:microsoft.com/office/officeart/2005/8/layout/matrix3"/>
    <dgm:cxn modelId="{91544A54-1D19-40D7-90F7-740B60B87D3B}" srcId="{9BC0E595-908B-4DD1-AA41-23FB0BC56ED9}" destId="{240B1542-514E-4A47-A851-896B7E03E904}" srcOrd="3" destOrd="0" parTransId="{E35F9680-D68D-4138-B351-1FB7C6AAC8D4}" sibTransId="{ACC9BC7A-1FDF-48B1-A4BF-155C45ED1D1D}"/>
    <dgm:cxn modelId="{7E4F517D-B98F-4ABF-B88B-B7D2BE2AAEB3}" type="presOf" srcId="{83480192-7795-44C6-B94E-9D6C68B4CFC8}" destId="{77130BFE-51F6-4484-ABCF-4BD1CEEE82F4}" srcOrd="0" destOrd="0" presId="urn:microsoft.com/office/officeart/2005/8/layout/matrix3"/>
    <dgm:cxn modelId="{25D84987-D3C2-4E98-98E0-B9E82A9FC524}" srcId="{9BC0E595-908B-4DD1-AA41-23FB0BC56ED9}" destId="{CE76F9B1-5B1B-4BA8-8B91-0BD6F43CAC1F}" srcOrd="2" destOrd="0" parTransId="{1DEDD9F7-554D-467C-9189-3820649CD23A}" sibTransId="{33725E8C-A57C-4645-BA7B-236D5DB4A592}"/>
    <dgm:cxn modelId="{B6050AD1-BAE6-423F-94CA-13167BEC98A3}" type="presOf" srcId="{9BC0E595-908B-4DD1-AA41-23FB0BC56ED9}" destId="{EE380AB9-0F48-4F1B-BB77-9D6BFE051EC2}" srcOrd="0" destOrd="0" presId="urn:microsoft.com/office/officeart/2005/8/layout/matrix3"/>
    <dgm:cxn modelId="{05F473D4-1C1C-46B1-9B34-51DB2D20D753}" type="presOf" srcId="{F28ADB3E-6837-43FE-9038-9D8C31993ADA}" destId="{B48F3C49-A27B-4600-8DD4-4D934A57FFC8}" srcOrd="0" destOrd="0" presId="urn:microsoft.com/office/officeart/2005/8/layout/matrix3"/>
    <dgm:cxn modelId="{F762FFE1-6B41-4DD0-BF85-0696C49D12BE}" srcId="{9BC0E595-908B-4DD1-AA41-23FB0BC56ED9}" destId="{F28ADB3E-6837-43FE-9038-9D8C31993ADA}" srcOrd="0" destOrd="0" parTransId="{E1796E2D-00B6-452A-BD00-F1A5EB9957A1}" sibTransId="{0B0E3CFD-C439-4D76-9627-1B5F72CB499E}"/>
    <dgm:cxn modelId="{E6A1C8A2-9AB5-4C9F-93DE-8E244CC00643}" type="presParOf" srcId="{EE380AB9-0F48-4F1B-BB77-9D6BFE051EC2}" destId="{E65462C5-8431-4C64-9F81-79253A27DB7B}" srcOrd="0" destOrd="0" presId="urn:microsoft.com/office/officeart/2005/8/layout/matrix3"/>
    <dgm:cxn modelId="{A12CBE7C-8A29-473C-97A5-F81B8455FFB6}" type="presParOf" srcId="{EE380AB9-0F48-4F1B-BB77-9D6BFE051EC2}" destId="{B48F3C49-A27B-4600-8DD4-4D934A57FFC8}" srcOrd="1" destOrd="0" presId="urn:microsoft.com/office/officeart/2005/8/layout/matrix3"/>
    <dgm:cxn modelId="{5F2ECE74-825F-4D58-94D4-D6A9D9F01F53}" type="presParOf" srcId="{EE380AB9-0F48-4F1B-BB77-9D6BFE051EC2}" destId="{77130BFE-51F6-4484-ABCF-4BD1CEEE82F4}" srcOrd="2" destOrd="0" presId="urn:microsoft.com/office/officeart/2005/8/layout/matrix3"/>
    <dgm:cxn modelId="{0E11841E-2C1A-411C-9733-80C50A546CF1}" type="presParOf" srcId="{EE380AB9-0F48-4F1B-BB77-9D6BFE051EC2}" destId="{68F851CA-FEC2-443D-AFBD-6A371C67324C}" srcOrd="3" destOrd="0" presId="urn:microsoft.com/office/officeart/2005/8/layout/matrix3"/>
    <dgm:cxn modelId="{7F023229-AFEC-4DB5-8BD5-6EF6CBA3A8A4}" type="presParOf" srcId="{EE380AB9-0F48-4F1B-BB77-9D6BFE051EC2}" destId="{0A9B4757-FF74-443A-A3AD-66E741F2803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85A51-679E-4F49-9E3B-EDB58D48B5B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58E68F-1FD8-4C92-926A-124A21ECEA02}">
      <dgm:prSet custT="1"/>
      <dgm:spPr/>
      <dgm:t>
        <a:bodyPr/>
        <a:lstStyle/>
        <a:p>
          <a:r>
            <a:rPr lang="en-US" sz="2000" b="1" dirty="0"/>
            <a:t>Scheduled Tasks or Cron Jobs</a:t>
          </a:r>
        </a:p>
      </dgm:t>
    </dgm:pt>
    <dgm:pt modelId="{3F11F669-4F82-40DD-BD58-11126F60E83B}" type="parTrans" cxnId="{0F83234E-79D4-4D8D-9E9A-25BCAE87EF5A}">
      <dgm:prSet/>
      <dgm:spPr/>
      <dgm:t>
        <a:bodyPr/>
        <a:lstStyle/>
        <a:p>
          <a:endParaRPr lang="en-US" sz="2000" b="1"/>
        </a:p>
      </dgm:t>
    </dgm:pt>
    <dgm:pt modelId="{F5EAB4EB-7694-4626-B5EC-70CF58B829BD}" type="sibTrans" cxnId="{0F83234E-79D4-4D8D-9E9A-25BCAE87EF5A}">
      <dgm:prSet/>
      <dgm:spPr/>
      <dgm:t>
        <a:bodyPr/>
        <a:lstStyle/>
        <a:p>
          <a:endParaRPr lang="en-US" sz="2000" b="1"/>
        </a:p>
      </dgm:t>
    </dgm:pt>
    <dgm:pt modelId="{263D5106-5E3A-4A38-AF28-51A45B47E103}">
      <dgm:prSet custT="1"/>
      <dgm:spPr/>
      <dgm:t>
        <a:bodyPr/>
        <a:lstStyle/>
        <a:p>
          <a:r>
            <a:rPr lang="en-US" sz="2000" b="1"/>
            <a:t>Network Scan</a:t>
          </a:r>
        </a:p>
      </dgm:t>
    </dgm:pt>
    <dgm:pt modelId="{61BD964E-6D64-4EF9-BC5E-C642FF797F28}" type="parTrans" cxnId="{DB8334EF-6344-47BA-94A9-89FBBB02CC02}">
      <dgm:prSet/>
      <dgm:spPr/>
      <dgm:t>
        <a:bodyPr/>
        <a:lstStyle/>
        <a:p>
          <a:endParaRPr lang="en-US" sz="2000" b="1"/>
        </a:p>
      </dgm:t>
    </dgm:pt>
    <dgm:pt modelId="{455597B5-EE7D-45A5-875F-1C235F16F240}" type="sibTrans" cxnId="{DB8334EF-6344-47BA-94A9-89FBBB02CC02}">
      <dgm:prSet/>
      <dgm:spPr/>
      <dgm:t>
        <a:bodyPr/>
        <a:lstStyle/>
        <a:p>
          <a:endParaRPr lang="en-US" sz="2000" b="1"/>
        </a:p>
      </dgm:t>
    </dgm:pt>
    <dgm:pt modelId="{D83AC854-A17E-42B2-8C6D-51F269F17EE6}">
      <dgm:prSet custT="1"/>
      <dgm:spPr/>
      <dgm:t>
        <a:bodyPr/>
        <a:lstStyle/>
        <a:p>
          <a:r>
            <a:rPr lang="en-US" sz="2000" b="1"/>
            <a:t>Reporting</a:t>
          </a:r>
        </a:p>
      </dgm:t>
    </dgm:pt>
    <dgm:pt modelId="{8EAA3BD8-EE20-466F-83AE-3CECE382A2AD}" type="parTrans" cxnId="{37F5E9A7-5B33-4C12-B18A-B4DAD562B80F}">
      <dgm:prSet/>
      <dgm:spPr/>
      <dgm:t>
        <a:bodyPr/>
        <a:lstStyle/>
        <a:p>
          <a:endParaRPr lang="en-US" sz="2000" b="1"/>
        </a:p>
      </dgm:t>
    </dgm:pt>
    <dgm:pt modelId="{A0BEBFF5-2973-4411-BB99-C3180C3437FF}" type="sibTrans" cxnId="{37F5E9A7-5B33-4C12-B18A-B4DAD562B80F}">
      <dgm:prSet/>
      <dgm:spPr/>
      <dgm:t>
        <a:bodyPr/>
        <a:lstStyle/>
        <a:p>
          <a:endParaRPr lang="en-US" sz="2000" b="1"/>
        </a:p>
      </dgm:t>
    </dgm:pt>
    <dgm:pt modelId="{274E5F5E-E36C-48B3-BC9A-2FB3CE87D462}">
      <dgm:prSet custT="1"/>
      <dgm:spPr/>
      <dgm:t>
        <a:bodyPr/>
        <a:lstStyle/>
        <a:p>
          <a:r>
            <a:rPr lang="en-US" sz="2000" b="1"/>
            <a:t>Discovery</a:t>
          </a:r>
        </a:p>
      </dgm:t>
    </dgm:pt>
    <dgm:pt modelId="{27FABD4B-FFA7-4240-89D0-8984715F0758}" type="parTrans" cxnId="{B4A2BE02-5327-4920-83CE-0E314E8A3367}">
      <dgm:prSet/>
      <dgm:spPr/>
      <dgm:t>
        <a:bodyPr/>
        <a:lstStyle/>
        <a:p>
          <a:endParaRPr lang="en-US" sz="2000" b="1"/>
        </a:p>
      </dgm:t>
    </dgm:pt>
    <dgm:pt modelId="{43BC4EC8-E0E2-458C-B1C3-E9936904AF85}" type="sibTrans" cxnId="{B4A2BE02-5327-4920-83CE-0E314E8A3367}">
      <dgm:prSet/>
      <dgm:spPr/>
      <dgm:t>
        <a:bodyPr/>
        <a:lstStyle/>
        <a:p>
          <a:endParaRPr lang="en-US" sz="2000" b="1"/>
        </a:p>
      </dgm:t>
    </dgm:pt>
    <dgm:pt modelId="{BA55131E-4FC4-49D1-B66F-627B6F19E2DC}">
      <dgm:prSet custT="1"/>
      <dgm:spPr/>
      <dgm:t>
        <a:bodyPr/>
        <a:lstStyle/>
        <a:p>
          <a:r>
            <a:rPr lang="en-US" sz="2000" b="1"/>
            <a:t>Provisioning</a:t>
          </a:r>
        </a:p>
      </dgm:t>
    </dgm:pt>
    <dgm:pt modelId="{1E361BA6-0BDA-4FF0-82F6-AE0F48BAEAD4}" type="parTrans" cxnId="{4EEE5A06-91F5-4CE5-8701-23D141BFD8EB}">
      <dgm:prSet/>
      <dgm:spPr/>
      <dgm:t>
        <a:bodyPr/>
        <a:lstStyle/>
        <a:p>
          <a:endParaRPr lang="en-US" sz="2000" b="1"/>
        </a:p>
      </dgm:t>
    </dgm:pt>
    <dgm:pt modelId="{DBBCB41C-0A12-4184-9C37-8F4D63F29073}" type="sibTrans" cxnId="{4EEE5A06-91F5-4CE5-8701-23D141BFD8EB}">
      <dgm:prSet/>
      <dgm:spPr/>
      <dgm:t>
        <a:bodyPr/>
        <a:lstStyle/>
        <a:p>
          <a:endParaRPr lang="en-US" sz="2000" b="1"/>
        </a:p>
      </dgm:t>
    </dgm:pt>
    <dgm:pt modelId="{5BA2209E-9360-4BC9-9338-BAB5859CD97B}">
      <dgm:prSet custT="1"/>
      <dgm:spPr/>
      <dgm:t>
        <a:bodyPr/>
        <a:lstStyle/>
        <a:p>
          <a:r>
            <a:rPr lang="en-US" sz="2000" b="1"/>
            <a:t>Migration </a:t>
          </a:r>
        </a:p>
      </dgm:t>
    </dgm:pt>
    <dgm:pt modelId="{63AF2E81-1522-4E9E-82CC-4EFDED2E8016}" type="parTrans" cxnId="{366C3160-690A-4248-9765-940B34BDBFCA}">
      <dgm:prSet/>
      <dgm:spPr/>
      <dgm:t>
        <a:bodyPr/>
        <a:lstStyle/>
        <a:p>
          <a:endParaRPr lang="en-US" sz="2000" b="1"/>
        </a:p>
      </dgm:t>
    </dgm:pt>
    <dgm:pt modelId="{33291054-F961-4A56-97C6-79847DEF8DEB}" type="sibTrans" cxnId="{366C3160-690A-4248-9765-940B34BDBFCA}">
      <dgm:prSet/>
      <dgm:spPr/>
      <dgm:t>
        <a:bodyPr/>
        <a:lstStyle/>
        <a:p>
          <a:endParaRPr lang="en-US" sz="2000" b="1"/>
        </a:p>
      </dgm:t>
    </dgm:pt>
    <dgm:pt modelId="{4700DCFB-A66A-4535-852A-7621075E54FA}" type="pres">
      <dgm:prSet presAssocID="{A4585A51-679E-4F49-9E3B-EDB58D48B5B5}" presName="linearFlow" presStyleCnt="0">
        <dgm:presLayoutVars>
          <dgm:dir/>
          <dgm:resizeHandles val="exact"/>
        </dgm:presLayoutVars>
      </dgm:prSet>
      <dgm:spPr/>
    </dgm:pt>
    <dgm:pt modelId="{A5B294D9-C8D3-4288-BC05-EE34169C16EF}" type="pres">
      <dgm:prSet presAssocID="{E958E68F-1FD8-4C92-926A-124A21ECEA02}" presName="composite" presStyleCnt="0"/>
      <dgm:spPr/>
    </dgm:pt>
    <dgm:pt modelId="{DF6CF967-2769-4E1F-AB76-6D388A48BEFF}" type="pres">
      <dgm:prSet presAssocID="{E958E68F-1FD8-4C92-926A-124A21ECEA02}" presName="imgShp" presStyleLbl="fgImgPlace1" presStyleIdx="0" presStyleCnt="6"/>
      <dgm:spPr/>
    </dgm:pt>
    <dgm:pt modelId="{1E905E16-1F1F-4111-BED3-B369A5D6407D}" type="pres">
      <dgm:prSet presAssocID="{E958E68F-1FD8-4C92-926A-124A21ECEA02}" presName="txShp" presStyleLbl="node1" presStyleIdx="0" presStyleCnt="6">
        <dgm:presLayoutVars>
          <dgm:bulletEnabled val="1"/>
        </dgm:presLayoutVars>
      </dgm:prSet>
      <dgm:spPr/>
    </dgm:pt>
    <dgm:pt modelId="{7F814292-A145-4A69-BBA5-9C2247363F88}" type="pres">
      <dgm:prSet presAssocID="{F5EAB4EB-7694-4626-B5EC-70CF58B829BD}" presName="spacing" presStyleCnt="0"/>
      <dgm:spPr/>
    </dgm:pt>
    <dgm:pt modelId="{BD1EA87C-DED9-4AC7-B3E7-971AF05AE57D}" type="pres">
      <dgm:prSet presAssocID="{263D5106-5E3A-4A38-AF28-51A45B47E103}" presName="composite" presStyleCnt="0"/>
      <dgm:spPr/>
    </dgm:pt>
    <dgm:pt modelId="{BCAF4DCF-1B01-40B2-B0FC-12F67ED763DD}" type="pres">
      <dgm:prSet presAssocID="{263D5106-5E3A-4A38-AF28-51A45B47E103}" presName="imgShp" presStyleLbl="fgImgPlace1" presStyleIdx="1" presStyleCnt="6"/>
      <dgm:spPr/>
    </dgm:pt>
    <dgm:pt modelId="{58D269B7-D575-44FE-8494-A425F7D9C8A4}" type="pres">
      <dgm:prSet presAssocID="{263D5106-5E3A-4A38-AF28-51A45B47E103}" presName="txShp" presStyleLbl="node1" presStyleIdx="1" presStyleCnt="6">
        <dgm:presLayoutVars>
          <dgm:bulletEnabled val="1"/>
        </dgm:presLayoutVars>
      </dgm:prSet>
      <dgm:spPr/>
    </dgm:pt>
    <dgm:pt modelId="{E97CB5FB-2ABA-405B-96AA-DD237350C3A8}" type="pres">
      <dgm:prSet presAssocID="{455597B5-EE7D-45A5-875F-1C235F16F240}" presName="spacing" presStyleCnt="0"/>
      <dgm:spPr/>
    </dgm:pt>
    <dgm:pt modelId="{B7CBE011-E569-4C96-A818-B94A23B5526A}" type="pres">
      <dgm:prSet presAssocID="{D83AC854-A17E-42B2-8C6D-51F269F17EE6}" presName="composite" presStyleCnt="0"/>
      <dgm:spPr/>
    </dgm:pt>
    <dgm:pt modelId="{31ADDBCB-3FD2-45B2-ABA9-D6719BB4B361}" type="pres">
      <dgm:prSet presAssocID="{D83AC854-A17E-42B2-8C6D-51F269F17EE6}" presName="imgShp" presStyleLbl="fgImgPlace1" presStyleIdx="2" presStyleCnt="6"/>
      <dgm:spPr/>
    </dgm:pt>
    <dgm:pt modelId="{143DEA9C-B3AC-472C-92CC-88834C055CC6}" type="pres">
      <dgm:prSet presAssocID="{D83AC854-A17E-42B2-8C6D-51F269F17EE6}" presName="txShp" presStyleLbl="node1" presStyleIdx="2" presStyleCnt="6">
        <dgm:presLayoutVars>
          <dgm:bulletEnabled val="1"/>
        </dgm:presLayoutVars>
      </dgm:prSet>
      <dgm:spPr/>
    </dgm:pt>
    <dgm:pt modelId="{1E8484BF-94DC-43E6-A0D7-F3D0A79B23C8}" type="pres">
      <dgm:prSet presAssocID="{A0BEBFF5-2973-4411-BB99-C3180C3437FF}" presName="spacing" presStyleCnt="0"/>
      <dgm:spPr/>
    </dgm:pt>
    <dgm:pt modelId="{9B98B941-7517-474E-8AA9-4C5098AAF534}" type="pres">
      <dgm:prSet presAssocID="{274E5F5E-E36C-48B3-BC9A-2FB3CE87D462}" presName="composite" presStyleCnt="0"/>
      <dgm:spPr/>
    </dgm:pt>
    <dgm:pt modelId="{E3084F05-C9EF-4A14-9D16-0DFBA87E88BE}" type="pres">
      <dgm:prSet presAssocID="{274E5F5E-E36C-48B3-BC9A-2FB3CE87D462}" presName="imgShp" presStyleLbl="fgImgPlace1" presStyleIdx="3" presStyleCnt="6"/>
      <dgm:spPr/>
    </dgm:pt>
    <dgm:pt modelId="{8421BA8B-B924-4B6D-BA5B-921ACC4649E1}" type="pres">
      <dgm:prSet presAssocID="{274E5F5E-E36C-48B3-BC9A-2FB3CE87D462}" presName="txShp" presStyleLbl="node1" presStyleIdx="3" presStyleCnt="6">
        <dgm:presLayoutVars>
          <dgm:bulletEnabled val="1"/>
        </dgm:presLayoutVars>
      </dgm:prSet>
      <dgm:spPr/>
    </dgm:pt>
    <dgm:pt modelId="{EDE05E8C-6BF2-412F-9263-3DDCE7302356}" type="pres">
      <dgm:prSet presAssocID="{43BC4EC8-E0E2-458C-B1C3-E9936904AF85}" presName="spacing" presStyleCnt="0"/>
      <dgm:spPr/>
    </dgm:pt>
    <dgm:pt modelId="{84B09AAE-15E9-4910-90C1-8015F0A4D371}" type="pres">
      <dgm:prSet presAssocID="{BA55131E-4FC4-49D1-B66F-627B6F19E2DC}" presName="composite" presStyleCnt="0"/>
      <dgm:spPr/>
    </dgm:pt>
    <dgm:pt modelId="{E68B7EFC-7BD0-40D0-B16A-37E202004612}" type="pres">
      <dgm:prSet presAssocID="{BA55131E-4FC4-49D1-B66F-627B6F19E2DC}" presName="imgShp" presStyleLbl="fgImgPlace1" presStyleIdx="4" presStyleCnt="6"/>
      <dgm:spPr/>
    </dgm:pt>
    <dgm:pt modelId="{DDAEDFD5-1E0F-475F-B9FF-AA4E25021423}" type="pres">
      <dgm:prSet presAssocID="{BA55131E-4FC4-49D1-B66F-627B6F19E2DC}" presName="txShp" presStyleLbl="node1" presStyleIdx="4" presStyleCnt="6">
        <dgm:presLayoutVars>
          <dgm:bulletEnabled val="1"/>
        </dgm:presLayoutVars>
      </dgm:prSet>
      <dgm:spPr/>
    </dgm:pt>
    <dgm:pt modelId="{E4B9AC71-7699-4319-93C3-CC2EF0B51B54}" type="pres">
      <dgm:prSet presAssocID="{DBBCB41C-0A12-4184-9C37-8F4D63F29073}" presName="spacing" presStyleCnt="0"/>
      <dgm:spPr/>
    </dgm:pt>
    <dgm:pt modelId="{616EAB4D-1B63-4DDF-8156-35B340001653}" type="pres">
      <dgm:prSet presAssocID="{5BA2209E-9360-4BC9-9338-BAB5859CD97B}" presName="composite" presStyleCnt="0"/>
      <dgm:spPr/>
    </dgm:pt>
    <dgm:pt modelId="{6E0F1C4E-E6C6-4BD4-B904-76DA497F1626}" type="pres">
      <dgm:prSet presAssocID="{5BA2209E-9360-4BC9-9338-BAB5859CD97B}" presName="imgShp" presStyleLbl="fgImgPlace1" presStyleIdx="5" presStyleCnt="6"/>
      <dgm:spPr/>
    </dgm:pt>
    <dgm:pt modelId="{7367FE3F-DE02-4A77-92F2-B18F864964F3}" type="pres">
      <dgm:prSet presAssocID="{5BA2209E-9360-4BC9-9338-BAB5859CD97B}" presName="txShp" presStyleLbl="node1" presStyleIdx="5" presStyleCnt="6">
        <dgm:presLayoutVars>
          <dgm:bulletEnabled val="1"/>
        </dgm:presLayoutVars>
      </dgm:prSet>
      <dgm:spPr/>
    </dgm:pt>
  </dgm:ptLst>
  <dgm:cxnLst>
    <dgm:cxn modelId="{B4A2BE02-5327-4920-83CE-0E314E8A3367}" srcId="{A4585A51-679E-4F49-9E3B-EDB58D48B5B5}" destId="{274E5F5E-E36C-48B3-BC9A-2FB3CE87D462}" srcOrd="3" destOrd="0" parTransId="{27FABD4B-FFA7-4240-89D0-8984715F0758}" sibTransId="{43BC4EC8-E0E2-458C-B1C3-E9936904AF85}"/>
    <dgm:cxn modelId="{4EEE5A06-91F5-4CE5-8701-23D141BFD8EB}" srcId="{A4585A51-679E-4F49-9E3B-EDB58D48B5B5}" destId="{BA55131E-4FC4-49D1-B66F-627B6F19E2DC}" srcOrd="4" destOrd="0" parTransId="{1E361BA6-0BDA-4FF0-82F6-AE0F48BAEAD4}" sibTransId="{DBBCB41C-0A12-4184-9C37-8F4D63F29073}"/>
    <dgm:cxn modelId="{D4CC5109-B5CD-424B-BEA7-555D168A13EB}" type="presOf" srcId="{D83AC854-A17E-42B2-8C6D-51F269F17EE6}" destId="{143DEA9C-B3AC-472C-92CC-88834C055CC6}" srcOrd="0" destOrd="0" presId="urn:microsoft.com/office/officeart/2005/8/layout/vList3"/>
    <dgm:cxn modelId="{9CD34E17-1324-4996-833F-CB8F6B3B02F7}" type="presOf" srcId="{274E5F5E-E36C-48B3-BC9A-2FB3CE87D462}" destId="{8421BA8B-B924-4B6D-BA5B-921ACC4649E1}" srcOrd="0" destOrd="0" presId="urn:microsoft.com/office/officeart/2005/8/layout/vList3"/>
    <dgm:cxn modelId="{0A694B5C-A205-417A-9198-A0314CC18911}" type="presOf" srcId="{A4585A51-679E-4F49-9E3B-EDB58D48B5B5}" destId="{4700DCFB-A66A-4535-852A-7621075E54FA}" srcOrd="0" destOrd="0" presId="urn:microsoft.com/office/officeart/2005/8/layout/vList3"/>
    <dgm:cxn modelId="{366C3160-690A-4248-9765-940B34BDBFCA}" srcId="{A4585A51-679E-4F49-9E3B-EDB58D48B5B5}" destId="{5BA2209E-9360-4BC9-9338-BAB5859CD97B}" srcOrd="5" destOrd="0" parTransId="{63AF2E81-1522-4E9E-82CC-4EFDED2E8016}" sibTransId="{33291054-F961-4A56-97C6-79847DEF8DEB}"/>
    <dgm:cxn modelId="{0F83234E-79D4-4D8D-9E9A-25BCAE87EF5A}" srcId="{A4585A51-679E-4F49-9E3B-EDB58D48B5B5}" destId="{E958E68F-1FD8-4C92-926A-124A21ECEA02}" srcOrd="0" destOrd="0" parTransId="{3F11F669-4F82-40DD-BD58-11126F60E83B}" sibTransId="{F5EAB4EB-7694-4626-B5EC-70CF58B829BD}"/>
    <dgm:cxn modelId="{37F5E9A7-5B33-4C12-B18A-B4DAD562B80F}" srcId="{A4585A51-679E-4F49-9E3B-EDB58D48B5B5}" destId="{D83AC854-A17E-42B2-8C6D-51F269F17EE6}" srcOrd="2" destOrd="0" parTransId="{8EAA3BD8-EE20-466F-83AE-3CECE382A2AD}" sibTransId="{A0BEBFF5-2973-4411-BB99-C3180C3437FF}"/>
    <dgm:cxn modelId="{48B833BB-4129-4916-B18C-D6F0FEE382A6}" type="presOf" srcId="{E958E68F-1FD8-4C92-926A-124A21ECEA02}" destId="{1E905E16-1F1F-4111-BED3-B369A5D6407D}" srcOrd="0" destOrd="0" presId="urn:microsoft.com/office/officeart/2005/8/layout/vList3"/>
    <dgm:cxn modelId="{6D9464C3-E2C8-4F75-8B60-BF2A64EFC5EA}" type="presOf" srcId="{263D5106-5E3A-4A38-AF28-51A45B47E103}" destId="{58D269B7-D575-44FE-8494-A425F7D9C8A4}" srcOrd="0" destOrd="0" presId="urn:microsoft.com/office/officeart/2005/8/layout/vList3"/>
    <dgm:cxn modelId="{31E5D8C5-2F67-4BBB-B266-A8C157B9331E}" type="presOf" srcId="{5BA2209E-9360-4BC9-9338-BAB5859CD97B}" destId="{7367FE3F-DE02-4A77-92F2-B18F864964F3}" srcOrd="0" destOrd="0" presId="urn:microsoft.com/office/officeart/2005/8/layout/vList3"/>
    <dgm:cxn modelId="{DB8334EF-6344-47BA-94A9-89FBBB02CC02}" srcId="{A4585A51-679E-4F49-9E3B-EDB58D48B5B5}" destId="{263D5106-5E3A-4A38-AF28-51A45B47E103}" srcOrd="1" destOrd="0" parTransId="{61BD964E-6D64-4EF9-BC5E-C642FF797F28}" sibTransId="{455597B5-EE7D-45A5-875F-1C235F16F240}"/>
    <dgm:cxn modelId="{8AA82CF6-2D14-45EF-B6DB-1B0C86213834}" type="presOf" srcId="{BA55131E-4FC4-49D1-B66F-627B6F19E2DC}" destId="{DDAEDFD5-1E0F-475F-B9FF-AA4E25021423}" srcOrd="0" destOrd="0" presId="urn:microsoft.com/office/officeart/2005/8/layout/vList3"/>
    <dgm:cxn modelId="{9B9BFC99-0C77-4E67-9C05-2D6DECC78CE2}" type="presParOf" srcId="{4700DCFB-A66A-4535-852A-7621075E54FA}" destId="{A5B294D9-C8D3-4288-BC05-EE34169C16EF}" srcOrd="0" destOrd="0" presId="urn:microsoft.com/office/officeart/2005/8/layout/vList3"/>
    <dgm:cxn modelId="{E467EB4F-391B-4715-BF67-3E78A6F08AD4}" type="presParOf" srcId="{A5B294D9-C8D3-4288-BC05-EE34169C16EF}" destId="{DF6CF967-2769-4E1F-AB76-6D388A48BEFF}" srcOrd="0" destOrd="0" presId="urn:microsoft.com/office/officeart/2005/8/layout/vList3"/>
    <dgm:cxn modelId="{F260638A-55CD-4C82-AD1D-B05D7D01D092}" type="presParOf" srcId="{A5B294D9-C8D3-4288-BC05-EE34169C16EF}" destId="{1E905E16-1F1F-4111-BED3-B369A5D6407D}" srcOrd="1" destOrd="0" presId="urn:microsoft.com/office/officeart/2005/8/layout/vList3"/>
    <dgm:cxn modelId="{D9DBE6D0-1D65-4FD9-A379-B70D7C3D0EC1}" type="presParOf" srcId="{4700DCFB-A66A-4535-852A-7621075E54FA}" destId="{7F814292-A145-4A69-BBA5-9C2247363F88}" srcOrd="1" destOrd="0" presId="urn:microsoft.com/office/officeart/2005/8/layout/vList3"/>
    <dgm:cxn modelId="{65B71B47-E0A7-4C8B-84C7-32AA590935A1}" type="presParOf" srcId="{4700DCFB-A66A-4535-852A-7621075E54FA}" destId="{BD1EA87C-DED9-4AC7-B3E7-971AF05AE57D}" srcOrd="2" destOrd="0" presId="urn:microsoft.com/office/officeart/2005/8/layout/vList3"/>
    <dgm:cxn modelId="{980E182E-7360-4501-BB57-4487AF5DC2DD}" type="presParOf" srcId="{BD1EA87C-DED9-4AC7-B3E7-971AF05AE57D}" destId="{BCAF4DCF-1B01-40B2-B0FC-12F67ED763DD}" srcOrd="0" destOrd="0" presId="urn:microsoft.com/office/officeart/2005/8/layout/vList3"/>
    <dgm:cxn modelId="{2B449B6D-535E-4144-BB53-30EF4454593D}" type="presParOf" srcId="{BD1EA87C-DED9-4AC7-B3E7-971AF05AE57D}" destId="{58D269B7-D575-44FE-8494-A425F7D9C8A4}" srcOrd="1" destOrd="0" presId="urn:microsoft.com/office/officeart/2005/8/layout/vList3"/>
    <dgm:cxn modelId="{50D9BC55-B8E0-4178-A89C-37EC785D7965}" type="presParOf" srcId="{4700DCFB-A66A-4535-852A-7621075E54FA}" destId="{E97CB5FB-2ABA-405B-96AA-DD237350C3A8}" srcOrd="3" destOrd="0" presId="urn:microsoft.com/office/officeart/2005/8/layout/vList3"/>
    <dgm:cxn modelId="{A27AD66C-F7B2-4F6B-B9B9-73D58C8FF5ED}" type="presParOf" srcId="{4700DCFB-A66A-4535-852A-7621075E54FA}" destId="{B7CBE011-E569-4C96-A818-B94A23B5526A}" srcOrd="4" destOrd="0" presId="urn:microsoft.com/office/officeart/2005/8/layout/vList3"/>
    <dgm:cxn modelId="{90DD91A8-B89D-47D9-B755-AE93FD31882E}" type="presParOf" srcId="{B7CBE011-E569-4C96-A818-B94A23B5526A}" destId="{31ADDBCB-3FD2-45B2-ABA9-D6719BB4B361}" srcOrd="0" destOrd="0" presId="urn:microsoft.com/office/officeart/2005/8/layout/vList3"/>
    <dgm:cxn modelId="{A895ABEE-4E2B-4B24-9D12-61115B2008BB}" type="presParOf" srcId="{B7CBE011-E569-4C96-A818-B94A23B5526A}" destId="{143DEA9C-B3AC-472C-92CC-88834C055CC6}" srcOrd="1" destOrd="0" presId="urn:microsoft.com/office/officeart/2005/8/layout/vList3"/>
    <dgm:cxn modelId="{F363E35D-F9B9-4D14-88E5-FE8F06CF3983}" type="presParOf" srcId="{4700DCFB-A66A-4535-852A-7621075E54FA}" destId="{1E8484BF-94DC-43E6-A0D7-F3D0A79B23C8}" srcOrd="5" destOrd="0" presId="urn:microsoft.com/office/officeart/2005/8/layout/vList3"/>
    <dgm:cxn modelId="{E341EB07-EFE4-4D5D-A862-7075347632FB}" type="presParOf" srcId="{4700DCFB-A66A-4535-852A-7621075E54FA}" destId="{9B98B941-7517-474E-8AA9-4C5098AAF534}" srcOrd="6" destOrd="0" presId="urn:microsoft.com/office/officeart/2005/8/layout/vList3"/>
    <dgm:cxn modelId="{5785560A-1D07-4A30-882D-D421AC704533}" type="presParOf" srcId="{9B98B941-7517-474E-8AA9-4C5098AAF534}" destId="{E3084F05-C9EF-4A14-9D16-0DFBA87E88BE}" srcOrd="0" destOrd="0" presId="urn:microsoft.com/office/officeart/2005/8/layout/vList3"/>
    <dgm:cxn modelId="{F25B0B0C-B682-42D0-B148-AA9F0CFFACC7}" type="presParOf" srcId="{9B98B941-7517-474E-8AA9-4C5098AAF534}" destId="{8421BA8B-B924-4B6D-BA5B-921ACC4649E1}" srcOrd="1" destOrd="0" presId="urn:microsoft.com/office/officeart/2005/8/layout/vList3"/>
    <dgm:cxn modelId="{A58E45A4-BA68-4ECD-A037-DEC1475E7595}" type="presParOf" srcId="{4700DCFB-A66A-4535-852A-7621075E54FA}" destId="{EDE05E8C-6BF2-412F-9263-3DDCE7302356}" srcOrd="7" destOrd="0" presId="urn:microsoft.com/office/officeart/2005/8/layout/vList3"/>
    <dgm:cxn modelId="{1AAF05EE-1008-4C8A-BD33-531AF5B68AA8}" type="presParOf" srcId="{4700DCFB-A66A-4535-852A-7621075E54FA}" destId="{84B09AAE-15E9-4910-90C1-8015F0A4D371}" srcOrd="8" destOrd="0" presId="urn:microsoft.com/office/officeart/2005/8/layout/vList3"/>
    <dgm:cxn modelId="{CC549EF2-8716-4DBB-99AA-7944326B5FFF}" type="presParOf" srcId="{84B09AAE-15E9-4910-90C1-8015F0A4D371}" destId="{E68B7EFC-7BD0-40D0-B16A-37E202004612}" srcOrd="0" destOrd="0" presId="urn:microsoft.com/office/officeart/2005/8/layout/vList3"/>
    <dgm:cxn modelId="{CD4DE5F7-5A8D-4ECD-9424-3082409FBC94}" type="presParOf" srcId="{84B09AAE-15E9-4910-90C1-8015F0A4D371}" destId="{DDAEDFD5-1E0F-475F-B9FF-AA4E25021423}" srcOrd="1" destOrd="0" presId="urn:microsoft.com/office/officeart/2005/8/layout/vList3"/>
    <dgm:cxn modelId="{189FC6C6-8339-4C9F-BD5B-EC18BF6217D8}" type="presParOf" srcId="{4700DCFB-A66A-4535-852A-7621075E54FA}" destId="{E4B9AC71-7699-4319-93C3-CC2EF0B51B54}" srcOrd="9" destOrd="0" presId="urn:microsoft.com/office/officeart/2005/8/layout/vList3"/>
    <dgm:cxn modelId="{B694409D-5B10-4931-AF49-DFDD2922AE15}" type="presParOf" srcId="{4700DCFB-A66A-4535-852A-7621075E54FA}" destId="{616EAB4D-1B63-4DDF-8156-35B340001653}" srcOrd="10" destOrd="0" presId="urn:microsoft.com/office/officeart/2005/8/layout/vList3"/>
    <dgm:cxn modelId="{9841C481-071B-472A-B429-5529925BA8A5}" type="presParOf" srcId="{616EAB4D-1B63-4DDF-8156-35B340001653}" destId="{6E0F1C4E-E6C6-4BD4-B904-76DA497F1626}" srcOrd="0" destOrd="0" presId="urn:microsoft.com/office/officeart/2005/8/layout/vList3"/>
    <dgm:cxn modelId="{9A241144-F5BE-44D3-B451-BADFDA0791AB}" type="presParOf" srcId="{616EAB4D-1B63-4DDF-8156-35B340001653}" destId="{7367FE3F-DE02-4A77-92F2-B18F864964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F1857-DB74-4F28-ADD7-503CCA9F274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0665B-FBBA-4A99-AFA3-39A5A13DDE54}">
      <dgm:prSet custT="1"/>
      <dgm:spPr/>
      <dgm:t>
        <a:bodyPr/>
        <a:lstStyle/>
        <a:p>
          <a:r>
            <a:rPr lang="en-US" sz="2400" b="1"/>
            <a:t>Get-VM</a:t>
          </a:r>
        </a:p>
      </dgm:t>
    </dgm:pt>
    <dgm:pt modelId="{229FD8D1-581D-4992-B2C0-48C51E3619D2}" type="parTrans" cxnId="{C9526FE7-0ACD-4EFF-868D-374E4FE9DECA}">
      <dgm:prSet/>
      <dgm:spPr/>
      <dgm:t>
        <a:bodyPr/>
        <a:lstStyle/>
        <a:p>
          <a:endParaRPr lang="en-US" b="1"/>
        </a:p>
      </dgm:t>
    </dgm:pt>
    <dgm:pt modelId="{64DD8134-6EA2-4441-A547-E18DD90D62C3}" type="sibTrans" cxnId="{C9526FE7-0ACD-4EFF-868D-374E4FE9DECA}">
      <dgm:prSet/>
      <dgm:spPr/>
      <dgm:t>
        <a:bodyPr/>
        <a:lstStyle/>
        <a:p>
          <a:endParaRPr lang="en-US" b="1"/>
        </a:p>
      </dgm:t>
    </dgm:pt>
    <dgm:pt modelId="{072A1250-04C3-42EC-841E-E5B91ABE3A34}">
      <dgm:prSet custT="1"/>
      <dgm:spPr/>
      <dgm:t>
        <a:bodyPr/>
        <a:lstStyle/>
        <a:p>
          <a:r>
            <a:rPr lang="en-US" sz="2400" b="1" dirty="0"/>
            <a:t>Get-Cluster</a:t>
          </a:r>
        </a:p>
      </dgm:t>
    </dgm:pt>
    <dgm:pt modelId="{0BAC8E68-1E5A-4D5E-964E-BA9AEAED003E}" type="parTrans" cxnId="{B6617DE3-8D96-4CDE-988A-702864FCB309}">
      <dgm:prSet/>
      <dgm:spPr/>
      <dgm:t>
        <a:bodyPr/>
        <a:lstStyle/>
        <a:p>
          <a:endParaRPr lang="en-US" b="1"/>
        </a:p>
      </dgm:t>
    </dgm:pt>
    <dgm:pt modelId="{AC7FF95D-1775-4BDD-B449-F6CA8717C157}" type="sibTrans" cxnId="{B6617DE3-8D96-4CDE-988A-702864FCB309}">
      <dgm:prSet/>
      <dgm:spPr/>
      <dgm:t>
        <a:bodyPr/>
        <a:lstStyle/>
        <a:p>
          <a:endParaRPr lang="en-US" b="1"/>
        </a:p>
      </dgm:t>
    </dgm:pt>
    <dgm:pt modelId="{4A474895-A847-473C-AA69-270B108F864E}">
      <dgm:prSet custT="1"/>
      <dgm:spPr/>
      <dgm:t>
        <a:bodyPr/>
        <a:lstStyle/>
        <a:p>
          <a:r>
            <a:rPr lang="en-US" sz="2400" b="1"/>
            <a:t>Get-Datacenter</a:t>
          </a:r>
        </a:p>
      </dgm:t>
    </dgm:pt>
    <dgm:pt modelId="{B5BCCD52-6A7B-4783-B213-96D112418B66}" type="parTrans" cxnId="{61633022-E98C-437A-82DB-ED040923F8F7}">
      <dgm:prSet/>
      <dgm:spPr/>
      <dgm:t>
        <a:bodyPr/>
        <a:lstStyle/>
        <a:p>
          <a:endParaRPr lang="en-US" b="1"/>
        </a:p>
      </dgm:t>
    </dgm:pt>
    <dgm:pt modelId="{E5C5A3D3-8489-4160-B611-78E39E8A107A}" type="sibTrans" cxnId="{61633022-E98C-437A-82DB-ED040923F8F7}">
      <dgm:prSet/>
      <dgm:spPr/>
      <dgm:t>
        <a:bodyPr/>
        <a:lstStyle/>
        <a:p>
          <a:endParaRPr lang="en-US" b="1"/>
        </a:p>
      </dgm:t>
    </dgm:pt>
    <dgm:pt modelId="{5B3505DF-2238-4616-9AC2-F3EFD24031D9}">
      <dgm:prSet custT="1"/>
      <dgm:spPr/>
      <dgm:t>
        <a:bodyPr/>
        <a:lstStyle/>
        <a:p>
          <a:r>
            <a:rPr lang="en-US" sz="2400" b="1"/>
            <a:t>Get-Snapshot</a:t>
          </a:r>
        </a:p>
      </dgm:t>
    </dgm:pt>
    <dgm:pt modelId="{97EAEE45-605A-48AA-8CF0-57BA1CFAFCA9}" type="parTrans" cxnId="{E0CB481E-FE3C-4B78-B129-86A8619CF35B}">
      <dgm:prSet/>
      <dgm:spPr/>
      <dgm:t>
        <a:bodyPr/>
        <a:lstStyle/>
        <a:p>
          <a:endParaRPr lang="en-US" b="1"/>
        </a:p>
      </dgm:t>
    </dgm:pt>
    <dgm:pt modelId="{BA1C54BD-24AB-4460-9A05-E27A9D5B34B4}" type="sibTrans" cxnId="{E0CB481E-FE3C-4B78-B129-86A8619CF35B}">
      <dgm:prSet/>
      <dgm:spPr/>
      <dgm:t>
        <a:bodyPr/>
        <a:lstStyle/>
        <a:p>
          <a:endParaRPr lang="en-US" b="1"/>
        </a:p>
      </dgm:t>
    </dgm:pt>
    <dgm:pt modelId="{6F41E8BE-42B4-474E-AFEB-169892CAC19D}">
      <dgm:prSet custT="1"/>
      <dgm:spPr/>
      <dgm:t>
        <a:bodyPr/>
        <a:lstStyle/>
        <a:p>
          <a:r>
            <a:rPr lang="en-US" sz="2400" b="1"/>
            <a:t>Get-Datastore</a:t>
          </a:r>
        </a:p>
      </dgm:t>
    </dgm:pt>
    <dgm:pt modelId="{BE0E92D6-1212-4A8D-BE2D-B41C8A74B1E9}" type="parTrans" cxnId="{15F40256-CC18-4C62-8ECF-15571DF3F100}">
      <dgm:prSet/>
      <dgm:spPr/>
      <dgm:t>
        <a:bodyPr/>
        <a:lstStyle/>
        <a:p>
          <a:endParaRPr lang="en-US" b="1"/>
        </a:p>
      </dgm:t>
    </dgm:pt>
    <dgm:pt modelId="{06C74F02-FBB4-4199-9068-66CF0EB8FD11}" type="sibTrans" cxnId="{15F40256-CC18-4C62-8ECF-15571DF3F100}">
      <dgm:prSet/>
      <dgm:spPr/>
      <dgm:t>
        <a:bodyPr/>
        <a:lstStyle/>
        <a:p>
          <a:endParaRPr lang="en-US" b="1"/>
        </a:p>
      </dgm:t>
    </dgm:pt>
    <dgm:pt modelId="{83F6D31C-BE82-4C01-8C08-2EFA68405CAF}">
      <dgm:prSet custT="1"/>
      <dgm:spPr/>
      <dgm:t>
        <a:bodyPr/>
        <a:lstStyle/>
        <a:p>
          <a:r>
            <a:rPr lang="en-US" sz="2400" b="1"/>
            <a:t>Get-VirtualPortGroup</a:t>
          </a:r>
        </a:p>
      </dgm:t>
    </dgm:pt>
    <dgm:pt modelId="{119AD725-C048-4BE8-AF7F-982262DD9ED1}" type="parTrans" cxnId="{A07F8CFF-AF1D-4112-83FC-70B64C2F3941}">
      <dgm:prSet/>
      <dgm:spPr/>
      <dgm:t>
        <a:bodyPr/>
        <a:lstStyle/>
        <a:p>
          <a:endParaRPr lang="en-US" b="1"/>
        </a:p>
      </dgm:t>
    </dgm:pt>
    <dgm:pt modelId="{14984115-B1BD-470B-BBB9-70D360E6071D}" type="sibTrans" cxnId="{A07F8CFF-AF1D-4112-83FC-70B64C2F3941}">
      <dgm:prSet/>
      <dgm:spPr/>
      <dgm:t>
        <a:bodyPr/>
        <a:lstStyle/>
        <a:p>
          <a:endParaRPr lang="en-US" b="1"/>
        </a:p>
      </dgm:t>
    </dgm:pt>
    <dgm:pt modelId="{FF5474F3-3973-4EDD-8258-F8D812115C57}" type="pres">
      <dgm:prSet presAssocID="{7DFF1857-DB74-4F28-ADD7-503CCA9F2744}" presName="linearFlow" presStyleCnt="0">
        <dgm:presLayoutVars>
          <dgm:dir/>
          <dgm:resizeHandles val="exact"/>
        </dgm:presLayoutVars>
      </dgm:prSet>
      <dgm:spPr/>
    </dgm:pt>
    <dgm:pt modelId="{C4F97906-DDF1-4E53-BE79-237B0CF7A884}" type="pres">
      <dgm:prSet presAssocID="{A220665B-FBBA-4A99-AFA3-39A5A13DDE54}" presName="composite" presStyleCnt="0"/>
      <dgm:spPr/>
    </dgm:pt>
    <dgm:pt modelId="{E5CCCFF8-EA06-491A-B40F-72B8CBC40ED8}" type="pres">
      <dgm:prSet presAssocID="{A220665B-FBBA-4A99-AFA3-39A5A13DDE54}" presName="imgShp" presStyleLbl="fgImgPlace1" presStyleIdx="0" presStyleCnt="6"/>
      <dgm:spPr/>
    </dgm:pt>
    <dgm:pt modelId="{BFA16073-8933-4B1B-9342-79E157ED101B}" type="pres">
      <dgm:prSet presAssocID="{A220665B-FBBA-4A99-AFA3-39A5A13DDE54}" presName="txShp" presStyleLbl="node1" presStyleIdx="0" presStyleCnt="6">
        <dgm:presLayoutVars>
          <dgm:bulletEnabled val="1"/>
        </dgm:presLayoutVars>
      </dgm:prSet>
      <dgm:spPr/>
    </dgm:pt>
    <dgm:pt modelId="{8C0B7854-D181-445B-A487-3C515CF2269A}" type="pres">
      <dgm:prSet presAssocID="{64DD8134-6EA2-4441-A547-E18DD90D62C3}" presName="spacing" presStyleCnt="0"/>
      <dgm:spPr/>
    </dgm:pt>
    <dgm:pt modelId="{045610CA-FCFD-41CA-896B-AD2D4CF8DA8C}" type="pres">
      <dgm:prSet presAssocID="{072A1250-04C3-42EC-841E-E5B91ABE3A34}" presName="composite" presStyleCnt="0"/>
      <dgm:spPr/>
    </dgm:pt>
    <dgm:pt modelId="{02A91B75-550B-4855-94B5-11B4E76C922E}" type="pres">
      <dgm:prSet presAssocID="{072A1250-04C3-42EC-841E-E5B91ABE3A34}" presName="imgShp" presStyleLbl="fgImgPlace1" presStyleIdx="1" presStyleCnt="6"/>
      <dgm:spPr/>
    </dgm:pt>
    <dgm:pt modelId="{BE1A55FF-57A3-4D5E-8A34-0B9A57143E83}" type="pres">
      <dgm:prSet presAssocID="{072A1250-04C3-42EC-841E-E5B91ABE3A34}" presName="txShp" presStyleLbl="node1" presStyleIdx="1" presStyleCnt="6">
        <dgm:presLayoutVars>
          <dgm:bulletEnabled val="1"/>
        </dgm:presLayoutVars>
      </dgm:prSet>
      <dgm:spPr/>
    </dgm:pt>
    <dgm:pt modelId="{AE2264F4-71E5-44FF-8C31-A17E1FF93614}" type="pres">
      <dgm:prSet presAssocID="{AC7FF95D-1775-4BDD-B449-F6CA8717C157}" presName="spacing" presStyleCnt="0"/>
      <dgm:spPr/>
    </dgm:pt>
    <dgm:pt modelId="{10BF3DB3-94C7-4512-9EC0-835D4678455F}" type="pres">
      <dgm:prSet presAssocID="{4A474895-A847-473C-AA69-270B108F864E}" presName="composite" presStyleCnt="0"/>
      <dgm:spPr/>
    </dgm:pt>
    <dgm:pt modelId="{61E44F58-7ED7-4E4B-879B-DC00AB2C7B57}" type="pres">
      <dgm:prSet presAssocID="{4A474895-A847-473C-AA69-270B108F864E}" presName="imgShp" presStyleLbl="fgImgPlace1" presStyleIdx="2" presStyleCnt="6"/>
      <dgm:spPr/>
    </dgm:pt>
    <dgm:pt modelId="{C0D629C0-C86D-4EFB-9465-BCB42D2B319B}" type="pres">
      <dgm:prSet presAssocID="{4A474895-A847-473C-AA69-270B108F864E}" presName="txShp" presStyleLbl="node1" presStyleIdx="2" presStyleCnt="6">
        <dgm:presLayoutVars>
          <dgm:bulletEnabled val="1"/>
        </dgm:presLayoutVars>
      </dgm:prSet>
      <dgm:spPr/>
    </dgm:pt>
    <dgm:pt modelId="{06D8FE04-2FFA-4B2D-992E-312D6D554CC7}" type="pres">
      <dgm:prSet presAssocID="{E5C5A3D3-8489-4160-B611-78E39E8A107A}" presName="spacing" presStyleCnt="0"/>
      <dgm:spPr/>
    </dgm:pt>
    <dgm:pt modelId="{9BC89AA3-EFC5-4F46-9A96-0C3CA7182B5C}" type="pres">
      <dgm:prSet presAssocID="{5B3505DF-2238-4616-9AC2-F3EFD24031D9}" presName="composite" presStyleCnt="0"/>
      <dgm:spPr/>
    </dgm:pt>
    <dgm:pt modelId="{EDE53674-EF2F-4DB5-8A49-0E489893CEA0}" type="pres">
      <dgm:prSet presAssocID="{5B3505DF-2238-4616-9AC2-F3EFD24031D9}" presName="imgShp" presStyleLbl="fgImgPlace1" presStyleIdx="3" presStyleCnt="6"/>
      <dgm:spPr/>
    </dgm:pt>
    <dgm:pt modelId="{73DE66FD-684C-4D23-A18F-1B8F602A448E}" type="pres">
      <dgm:prSet presAssocID="{5B3505DF-2238-4616-9AC2-F3EFD24031D9}" presName="txShp" presStyleLbl="node1" presStyleIdx="3" presStyleCnt="6">
        <dgm:presLayoutVars>
          <dgm:bulletEnabled val="1"/>
        </dgm:presLayoutVars>
      </dgm:prSet>
      <dgm:spPr/>
    </dgm:pt>
    <dgm:pt modelId="{B4F012FA-CD01-4651-A9C1-4F04D68B260B}" type="pres">
      <dgm:prSet presAssocID="{BA1C54BD-24AB-4460-9A05-E27A9D5B34B4}" presName="spacing" presStyleCnt="0"/>
      <dgm:spPr/>
    </dgm:pt>
    <dgm:pt modelId="{99EC7D6A-1964-4692-BCA8-271295FFB6CF}" type="pres">
      <dgm:prSet presAssocID="{6F41E8BE-42B4-474E-AFEB-169892CAC19D}" presName="composite" presStyleCnt="0"/>
      <dgm:spPr/>
    </dgm:pt>
    <dgm:pt modelId="{0DF48F01-3EFF-40AA-9A75-0F3B099BB3F7}" type="pres">
      <dgm:prSet presAssocID="{6F41E8BE-42B4-474E-AFEB-169892CAC19D}" presName="imgShp" presStyleLbl="fgImgPlace1" presStyleIdx="4" presStyleCnt="6"/>
      <dgm:spPr/>
    </dgm:pt>
    <dgm:pt modelId="{537E36C4-15FD-4BF7-8258-76649839C718}" type="pres">
      <dgm:prSet presAssocID="{6F41E8BE-42B4-474E-AFEB-169892CAC19D}" presName="txShp" presStyleLbl="node1" presStyleIdx="4" presStyleCnt="6">
        <dgm:presLayoutVars>
          <dgm:bulletEnabled val="1"/>
        </dgm:presLayoutVars>
      </dgm:prSet>
      <dgm:spPr/>
    </dgm:pt>
    <dgm:pt modelId="{C6D5B264-BFE5-4D86-88F5-DD8611C9268A}" type="pres">
      <dgm:prSet presAssocID="{06C74F02-FBB4-4199-9068-66CF0EB8FD11}" presName="spacing" presStyleCnt="0"/>
      <dgm:spPr/>
    </dgm:pt>
    <dgm:pt modelId="{48A440FC-103A-4957-9026-2B137AFA7029}" type="pres">
      <dgm:prSet presAssocID="{83F6D31C-BE82-4C01-8C08-2EFA68405CAF}" presName="composite" presStyleCnt="0"/>
      <dgm:spPr/>
    </dgm:pt>
    <dgm:pt modelId="{50F0AB4F-43F3-4267-AA86-1C7A8526A4C9}" type="pres">
      <dgm:prSet presAssocID="{83F6D31C-BE82-4C01-8C08-2EFA68405CAF}" presName="imgShp" presStyleLbl="fgImgPlace1" presStyleIdx="5" presStyleCnt="6"/>
      <dgm:spPr/>
    </dgm:pt>
    <dgm:pt modelId="{AE6FB1EA-B8E6-4F45-A6B3-7C031FD49E17}" type="pres">
      <dgm:prSet presAssocID="{83F6D31C-BE82-4C01-8C08-2EFA68405CAF}" presName="txShp" presStyleLbl="node1" presStyleIdx="5" presStyleCnt="6">
        <dgm:presLayoutVars>
          <dgm:bulletEnabled val="1"/>
        </dgm:presLayoutVars>
      </dgm:prSet>
      <dgm:spPr/>
    </dgm:pt>
  </dgm:ptLst>
  <dgm:cxnLst>
    <dgm:cxn modelId="{EB2CC50F-F5CF-4E16-B824-CA546582AB4D}" type="presOf" srcId="{6F41E8BE-42B4-474E-AFEB-169892CAC19D}" destId="{537E36C4-15FD-4BF7-8258-76649839C718}" srcOrd="0" destOrd="0" presId="urn:microsoft.com/office/officeart/2005/8/layout/vList3"/>
    <dgm:cxn modelId="{96229613-256E-407D-8BC8-255A162D3342}" type="presOf" srcId="{4A474895-A847-473C-AA69-270B108F864E}" destId="{C0D629C0-C86D-4EFB-9465-BCB42D2B319B}" srcOrd="0" destOrd="0" presId="urn:microsoft.com/office/officeart/2005/8/layout/vList3"/>
    <dgm:cxn modelId="{E0CB481E-FE3C-4B78-B129-86A8619CF35B}" srcId="{7DFF1857-DB74-4F28-ADD7-503CCA9F2744}" destId="{5B3505DF-2238-4616-9AC2-F3EFD24031D9}" srcOrd="3" destOrd="0" parTransId="{97EAEE45-605A-48AA-8CF0-57BA1CFAFCA9}" sibTransId="{BA1C54BD-24AB-4460-9A05-E27A9D5B34B4}"/>
    <dgm:cxn modelId="{61633022-E98C-437A-82DB-ED040923F8F7}" srcId="{7DFF1857-DB74-4F28-ADD7-503CCA9F2744}" destId="{4A474895-A847-473C-AA69-270B108F864E}" srcOrd="2" destOrd="0" parTransId="{B5BCCD52-6A7B-4783-B213-96D112418B66}" sibTransId="{E5C5A3D3-8489-4160-B611-78E39E8A107A}"/>
    <dgm:cxn modelId="{15F40256-CC18-4C62-8ECF-15571DF3F100}" srcId="{7DFF1857-DB74-4F28-ADD7-503CCA9F2744}" destId="{6F41E8BE-42B4-474E-AFEB-169892CAC19D}" srcOrd="4" destOrd="0" parTransId="{BE0E92D6-1212-4A8D-BE2D-B41C8A74B1E9}" sibTransId="{06C74F02-FBB4-4199-9068-66CF0EB8FD11}"/>
    <dgm:cxn modelId="{F884AC7E-37E8-418F-A00B-80EF5C682136}" type="presOf" srcId="{072A1250-04C3-42EC-841E-E5B91ABE3A34}" destId="{BE1A55FF-57A3-4D5E-8A34-0B9A57143E83}" srcOrd="0" destOrd="0" presId="urn:microsoft.com/office/officeart/2005/8/layout/vList3"/>
    <dgm:cxn modelId="{BB62CBA9-C57F-424E-AD36-AFE3DECD53CF}" type="presOf" srcId="{5B3505DF-2238-4616-9AC2-F3EFD24031D9}" destId="{73DE66FD-684C-4D23-A18F-1B8F602A448E}" srcOrd="0" destOrd="0" presId="urn:microsoft.com/office/officeart/2005/8/layout/vList3"/>
    <dgm:cxn modelId="{881D34C1-0F5A-4B37-B934-64BD1E796CD7}" type="presOf" srcId="{A220665B-FBBA-4A99-AFA3-39A5A13DDE54}" destId="{BFA16073-8933-4B1B-9342-79E157ED101B}" srcOrd="0" destOrd="0" presId="urn:microsoft.com/office/officeart/2005/8/layout/vList3"/>
    <dgm:cxn modelId="{1E033AD5-5BCA-4BBC-9A48-FD300E8AA59D}" type="presOf" srcId="{83F6D31C-BE82-4C01-8C08-2EFA68405CAF}" destId="{AE6FB1EA-B8E6-4F45-A6B3-7C031FD49E17}" srcOrd="0" destOrd="0" presId="urn:microsoft.com/office/officeart/2005/8/layout/vList3"/>
    <dgm:cxn modelId="{B6617DE3-8D96-4CDE-988A-702864FCB309}" srcId="{7DFF1857-DB74-4F28-ADD7-503CCA9F2744}" destId="{072A1250-04C3-42EC-841E-E5B91ABE3A34}" srcOrd="1" destOrd="0" parTransId="{0BAC8E68-1E5A-4D5E-964E-BA9AEAED003E}" sibTransId="{AC7FF95D-1775-4BDD-B449-F6CA8717C157}"/>
    <dgm:cxn modelId="{C9526FE7-0ACD-4EFF-868D-374E4FE9DECA}" srcId="{7DFF1857-DB74-4F28-ADD7-503CCA9F2744}" destId="{A220665B-FBBA-4A99-AFA3-39A5A13DDE54}" srcOrd="0" destOrd="0" parTransId="{229FD8D1-581D-4992-B2C0-48C51E3619D2}" sibTransId="{64DD8134-6EA2-4441-A547-E18DD90D62C3}"/>
    <dgm:cxn modelId="{CB1BC6F9-94C8-45D8-853F-AECB2E72AB5D}" type="presOf" srcId="{7DFF1857-DB74-4F28-ADD7-503CCA9F2744}" destId="{FF5474F3-3973-4EDD-8258-F8D812115C57}" srcOrd="0" destOrd="0" presId="urn:microsoft.com/office/officeart/2005/8/layout/vList3"/>
    <dgm:cxn modelId="{A07F8CFF-AF1D-4112-83FC-70B64C2F3941}" srcId="{7DFF1857-DB74-4F28-ADD7-503CCA9F2744}" destId="{83F6D31C-BE82-4C01-8C08-2EFA68405CAF}" srcOrd="5" destOrd="0" parTransId="{119AD725-C048-4BE8-AF7F-982262DD9ED1}" sibTransId="{14984115-B1BD-470B-BBB9-70D360E6071D}"/>
    <dgm:cxn modelId="{AC672216-BE57-4CF5-9F85-36A0B50A136F}" type="presParOf" srcId="{FF5474F3-3973-4EDD-8258-F8D812115C57}" destId="{C4F97906-DDF1-4E53-BE79-237B0CF7A884}" srcOrd="0" destOrd="0" presId="urn:microsoft.com/office/officeart/2005/8/layout/vList3"/>
    <dgm:cxn modelId="{E2C3CE69-8080-46AA-90C6-83936C9CCAA6}" type="presParOf" srcId="{C4F97906-DDF1-4E53-BE79-237B0CF7A884}" destId="{E5CCCFF8-EA06-491A-B40F-72B8CBC40ED8}" srcOrd="0" destOrd="0" presId="urn:microsoft.com/office/officeart/2005/8/layout/vList3"/>
    <dgm:cxn modelId="{3BCC4F33-1F72-4D03-8487-88AC663359ED}" type="presParOf" srcId="{C4F97906-DDF1-4E53-BE79-237B0CF7A884}" destId="{BFA16073-8933-4B1B-9342-79E157ED101B}" srcOrd="1" destOrd="0" presId="urn:microsoft.com/office/officeart/2005/8/layout/vList3"/>
    <dgm:cxn modelId="{CE7E0D6B-D596-49F7-8E0B-92E84AAF859C}" type="presParOf" srcId="{FF5474F3-3973-4EDD-8258-F8D812115C57}" destId="{8C0B7854-D181-445B-A487-3C515CF2269A}" srcOrd="1" destOrd="0" presId="urn:microsoft.com/office/officeart/2005/8/layout/vList3"/>
    <dgm:cxn modelId="{0A0500E1-0ABA-4626-A15D-7BA6434B4BF9}" type="presParOf" srcId="{FF5474F3-3973-4EDD-8258-F8D812115C57}" destId="{045610CA-FCFD-41CA-896B-AD2D4CF8DA8C}" srcOrd="2" destOrd="0" presId="urn:microsoft.com/office/officeart/2005/8/layout/vList3"/>
    <dgm:cxn modelId="{73B2909D-DD24-4AF2-80D3-2DBC95516374}" type="presParOf" srcId="{045610CA-FCFD-41CA-896B-AD2D4CF8DA8C}" destId="{02A91B75-550B-4855-94B5-11B4E76C922E}" srcOrd="0" destOrd="0" presId="urn:microsoft.com/office/officeart/2005/8/layout/vList3"/>
    <dgm:cxn modelId="{5EB40F01-1EEF-43D3-9D43-A24B2ADE2970}" type="presParOf" srcId="{045610CA-FCFD-41CA-896B-AD2D4CF8DA8C}" destId="{BE1A55FF-57A3-4D5E-8A34-0B9A57143E83}" srcOrd="1" destOrd="0" presId="urn:microsoft.com/office/officeart/2005/8/layout/vList3"/>
    <dgm:cxn modelId="{9C99C2E5-A022-446B-A1F4-99B810429763}" type="presParOf" srcId="{FF5474F3-3973-4EDD-8258-F8D812115C57}" destId="{AE2264F4-71E5-44FF-8C31-A17E1FF93614}" srcOrd="3" destOrd="0" presId="urn:microsoft.com/office/officeart/2005/8/layout/vList3"/>
    <dgm:cxn modelId="{1FB640D4-56F2-470A-ABED-ECDF67A913D9}" type="presParOf" srcId="{FF5474F3-3973-4EDD-8258-F8D812115C57}" destId="{10BF3DB3-94C7-4512-9EC0-835D4678455F}" srcOrd="4" destOrd="0" presId="urn:microsoft.com/office/officeart/2005/8/layout/vList3"/>
    <dgm:cxn modelId="{6D898A5B-BEF7-4A0D-8F2D-80B05A3127AF}" type="presParOf" srcId="{10BF3DB3-94C7-4512-9EC0-835D4678455F}" destId="{61E44F58-7ED7-4E4B-879B-DC00AB2C7B57}" srcOrd="0" destOrd="0" presId="urn:microsoft.com/office/officeart/2005/8/layout/vList3"/>
    <dgm:cxn modelId="{D9C483EE-8B61-4B68-981D-87679BA2814C}" type="presParOf" srcId="{10BF3DB3-94C7-4512-9EC0-835D4678455F}" destId="{C0D629C0-C86D-4EFB-9465-BCB42D2B319B}" srcOrd="1" destOrd="0" presId="urn:microsoft.com/office/officeart/2005/8/layout/vList3"/>
    <dgm:cxn modelId="{666FE4D2-42BD-4828-8E6E-EAFD054AFC8B}" type="presParOf" srcId="{FF5474F3-3973-4EDD-8258-F8D812115C57}" destId="{06D8FE04-2FFA-4B2D-992E-312D6D554CC7}" srcOrd="5" destOrd="0" presId="urn:microsoft.com/office/officeart/2005/8/layout/vList3"/>
    <dgm:cxn modelId="{CA6DA06F-51BC-4152-A421-8FBC62DD9A81}" type="presParOf" srcId="{FF5474F3-3973-4EDD-8258-F8D812115C57}" destId="{9BC89AA3-EFC5-4F46-9A96-0C3CA7182B5C}" srcOrd="6" destOrd="0" presId="urn:microsoft.com/office/officeart/2005/8/layout/vList3"/>
    <dgm:cxn modelId="{8901DB29-4433-432F-93BD-CF3F5244D9E2}" type="presParOf" srcId="{9BC89AA3-EFC5-4F46-9A96-0C3CA7182B5C}" destId="{EDE53674-EF2F-4DB5-8A49-0E489893CEA0}" srcOrd="0" destOrd="0" presId="urn:microsoft.com/office/officeart/2005/8/layout/vList3"/>
    <dgm:cxn modelId="{6184B686-70AD-4944-BBDB-E015833EF1D5}" type="presParOf" srcId="{9BC89AA3-EFC5-4F46-9A96-0C3CA7182B5C}" destId="{73DE66FD-684C-4D23-A18F-1B8F602A448E}" srcOrd="1" destOrd="0" presId="urn:microsoft.com/office/officeart/2005/8/layout/vList3"/>
    <dgm:cxn modelId="{F6738918-65C9-47CF-B435-17222E70599F}" type="presParOf" srcId="{FF5474F3-3973-4EDD-8258-F8D812115C57}" destId="{B4F012FA-CD01-4651-A9C1-4F04D68B260B}" srcOrd="7" destOrd="0" presId="urn:microsoft.com/office/officeart/2005/8/layout/vList3"/>
    <dgm:cxn modelId="{68010329-1D08-44E2-9AA8-03FD7094AB8A}" type="presParOf" srcId="{FF5474F3-3973-4EDD-8258-F8D812115C57}" destId="{99EC7D6A-1964-4692-BCA8-271295FFB6CF}" srcOrd="8" destOrd="0" presId="urn:microsoft.com/office/officeart/2005/8/layout/vList3"/>
    <dgm:cxn modelId="{2203E65E-DA7B-43E7-BFFF-4B178B464466}" type="presParOf" srcId="{99EC7D6A-1964-4692-BCA8-271295FFB6CF}" destId="{0DF48F01-3EFF-40AA-9A75-0F3B099BB3F7}" srcOrd="0" destOrd="0" presId="urn:microsoft.com/office/officeart/2005/8/layout/vList3"/>
    <dgm:cxn modelId="{9C4D07E7-AE6B-4DDF-857F-1FB7A998657B}" type="presParOf" srcId="{99EC7D6A-1964-4692-BCA8-271295FFB6CF}" destId="{537E36C4-15FD-4BF7-8258-76649839C718}" srcOrd="1" destOrd="0" presId="urn:microsoft.com/office/officeart/2005/8/layout/vList3"/>
    <dgm:cxn modelId="{39D4B735-1675-4833-8E93-274599AB83ED}" type="presParOf" srcId="{FF5474F3-3973-4EDD-8258-F8D812115C57}" destId="{C6D5B264-BFE5-4D86-88F5-DD8611C9268A}" srcOrd="9" destOrd="0" presId="urn:microsoft.com/office/officeart/2005/8/layout/vList3"/>
    <dgm:cxn modelId="{84401F67-6153-47C4-8B10-4EB946F5D8C1}" type="presParOf" srcId="{FF5474F3-3973-4EDD-8258-F8D812115C57}" destId="{48A440FC-103A-4957-9026-2B137AFA7029}" srcOrd="10" destOrd="0" presId="urn:microsoft.com/office/officeart/2005/8/layout/vList3"/>
    <dgm:cxn modelId="{A3473431-D180-4B78-8AC2-6C6C3D3C51FC}" type="presParOf" srcId="{48A440FC-103A-4957-9026-2B137AFA7029}" destId="{50F0AB4F-43F3-4267-AA86-1C7A8526A4C9}" srcOrd="0" destOrd="0" presId="urn:microsoft.com/office/officeart/2005/8/layout/vList3"/>
    <dgm:cxn modelId="{50BC6E01-6520-4368-950C-D689EAD094B7}" type="presParOf" srcId="{48A440FC-103A-4957-9026-2B137AFA7029}" destId="{AE6FB1EA-B8E6-4F45-A6B3-7C031FD49E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5A3F6D-A6EF-43FB-914C-2F82A857429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F87F6-87BB-4C10-9373-A20CC64C23DA}">
      <dgm:prSet/>
      <dgm:spPr/>
      <dgm:t>
        <a:bodyPr/>
        <a:lstStyle/>
        <a:p>
          <a:r>
            <a:rPr lang="en-US"/>
            <a:t>ScriptBlocks that require more than 1 or 2 seconds to process</a:t>
          </a:r>
        </a:p>
      </dgm:t>
    </dgm:pt>
    <dgm:pt modelId="{533C4A54-D809-4ADC-835E-DE99869AF751}" type="parTrans" cxnId="{AEBBF8AA-FE86-4976-93C8-C5E52674039A}">
      <dgm:prSet/>
      <dgm:spPr/>
      <dgm:t>
        <a:bodyPr/>
        <a:lstStyle/>
        <a:p>
          <a:endParaRPr lang="en-US"/>
        </a:p>
      </dgm:t>
    </dgm:pt>
    <dgm:pt modelId="{3576CB44-2EEF-4CBC-8459-35CBDF319236}" type="sibTrans" cxnId="{AEBBF8AA-FE86-4976-93C8-C5E52674039A}">
      <dgm:prSet/>
      <dgm:spPr/>
      <dgm:t>
        <a:bodyPr/>
        <a:lstStyle/>
        <a:p>
          <a:endParaRPr lang="en-US"/>
        </a:p>
      </dgm:t>
    </dgm:pt>
    <dgm:pt modelId="{6BB97040-F016-4C55-BC8D-4EA6E4450DDD}">
      <dgm:prSet/>
      <dgm:spPr/>
      <dgm:t>
        <a:bodyPr/>
        <a:lstStyle/>
        <a:p>
          <a:r>
            <a:rPr lang="en-US"/>
            <a:t>Parallel process may require up to 2 seconds to instantiate</a:t>
          </a:r>
        </a:p>
      </dgm:t>
    </dgm:pt>
    <dgm:pt modelId="{24E39D0B-3923-4D1A-BB98-59FF4CC7201E}" type="parTrans" cxnId="{09A2A8B2-5D6F-446D-9F31-61292D41391C}">
      <dgm:prSet/>
      <dgm:spPr/>
      <dgm:t>
        <a:bodyPr/>
        <a:lstStyle/>
        <a:p>
          <a:endParaRPr lang="en-US"/>
        </a:p>
      </dgm:t>
    </dgm:pt>
    <dgm:pt modelId="{4E5DA214-83D4-4935-B162-5228DD6A2CC4}" type="sibTrans" cxnId="{09A2A8B2-5D6F-446D-9F31-61292D41391C}">
      <dgm:prSet/>
      <dgm:spPr/>
      <dgm:t>
        <a:bodyPr/>
        <a:lstStyle/>
        <a:p>
          <a:endParaRPr lang="en-US"/>
        </a:p>
      </dgm:t>
    </dgm:pt>
    <dgm:pt modelId="{F3C0D947-D765-4FB0-9721-5EFA1FEA8374}">
      <dgm:prSet custT="1"/>
      <dgm:spPr/>
      <dgm:t>
        <a:bodyPr/>
        <a:lstStyle/>
        <a:p>
          <a:r>
            <a:rPr lang="en-US" sz="1800" dirty="0" err="1">
              <a:latin typeface="Consolas" panose="020B0609020204030204" pitchFamily="49" charset="0"/>
            </a:rPr>
            <a:t>ScriptBlocks</a:t>
          </a:r>
          <a:r>
            <a:rPr lang="en-US" sz="1800" dirty="0">
              <a:latin typeface="Consolas" panose="020B0609020204030204" pitchFamily="49" charset="0"/>
            </a:rPr>
            <a:t>{}</a:t>
          </a:r>
          <a:r>
            <a:rPr lang="en-US" sz="2500" dirty="0"/>
            <a:t> that already execute less than 1 seconds will execute SLOWER in Parallel</a:t>
          </a:r>
        </a:p>
      </dgm:t>
    </dgm:pt>
    <dgm:pt modelId="{4CBC9EFA-0ED5-424F-9496-E5B921361168}" type="parTrans" cxnId="{F20C87A4-C3D3-463C-9A33-CD4319A5CCB1}">
      <dgm:prSet/>
      <dgm:spPr/>
      <dgm:t>
        <a:bodyPr/>
        <a:lstStyle/>
        <a:p>
          <a:endParaRPr lang="en-US"/>
        </a:p>
      </dgm:t>
    </dgm:pt>
    <dgm:pt modelId="{5E8B34FB-E1D2-46FB-B02D-C1474D742414}" type="sibTrans" cxnId="{F20C87A4-C3D3-463C-9A33-CD4319A5CCB1}">
      <dgm:prSet/>
      <dgm:spPr/>
      <dgm:t>
        <a:bodyPr/>
        <a:lstStyle/>
        <a:p>
          <a:endParaRPr lang="en-US"/>
        </a:p>
      </dgm:t>
    </dgm:pt>
    <dgm:pt modelId="{5FEF2655-DCAC-42D0-8A5B-CCF6E4FE0590}" type="pres">
      <dgm:prSet presAssocID="{DD5A3F6D-A6EF-43FB-914C-2F82A8574298}" presName="linearFlow" presStyleCnt="0">
        <dgm:presLayoutVars>
          <dgm:dir/>
          <dgm:resizeHandles val="exact"/>
        </dgm:presLayoutVars>
      </dgm:prSet>
      <dgm:spPr/>
    </dgm:pt>
    <dgm:pt modelId="{D1D8E8C0-55B6-4873-8658-E82F924E448D}" type="pres">
      <dgm:prSet presAssocID="{820F87F6-87BB-4C10-9373-A20CC64C23DA}" presName="composite" presStyleCnt="0"/>
      <dgm:spPr/>
    </dgm:pt>
    <dgm:pt modelId="{61004F5B-7D20-43B4-BF99-BE5573BBCAE5}" type="pres">
      <dgm:prSet presAssocID="{820F87F6-87BB-4C10-9373-A20CC64C23DA}" presName="imgShp" presStyleLbl="fgImgPlace1" presStyleIdx="0" presStyleCnt="3"/>
      <dgm:spPr/>
    </dgm:pt>
    <dgm:pt modelId="{02AE2704-790A-4771-94AA-34A3B39863A0}" type="pres">
      <dgm:prSet presAssocID="{820F87F6-87BB-4C10-9373-A20CC64C23DA}" presName="txShp" presStyleLbl="node1" presStyleIdx="0" presStyleCnt="3">
        <dgm:presLayoutVars>
          <dgm:bulletEnabled val="1"/>
        </dgm:presLayoutVars>
      </dgm:prSet>
      <dgm:spPr/>
    </dgm:pt>
    <dgm:pt modelId="{F8849F78-58D2-499B-8917-9A6AF0B8C607}" type="pres">
      <dgm:prSet presAssocID="{3576CB44-2EEF-4CBC-8459-35CBDF319236}" presName="spacing" presStyleCnt="0"/>
      <dgm:spPr/>
    </dgm:pt>
    <dgm:pt modelId="{909453B6-79AF-46D2-9570-2B1E177EC6DE}" type="pres">
      <dgm:prSet presAssocID="{6BB97040-F016-4C55-BC8D-4EA6E4450DDD}" presName="composite" presStyleCnt="0"/>
      <dgm:spPr/>
    </dgm:pt>
    <dgm:pt modelId="{FCC52A07-7E01-445F-808A-1F25472117A6}" type="pres">
      <dgm:prSet presAssocID="{6BB97040-F016-4C55-BC8D-4EA6E4450DDD}" presName="imgShp" presStyleLbl="fgImgPlace1" presStyleIdx="1" presStyleCnt="3"/>
      <dgm:spPr/>
    </dgm:pt>
    <dgm:pt modelId="{A88EF5F5-2563-4065-8840-F871BE05E6BD}" type="pres">
      <dgm:prSet presAssocID="{6BB97040-F016-4C55-BC8D-4EA6E4450DDD}" presName="txShp" presStyleLbl="node1" presStyleIdx="1" presStyleCnt="3">
        <dgm:presLayoutVars>
          <dgm:bulletEnabled val="1"/>
        </dgm:presLayoutVars>
      </dgm:prSet>
      <dgm:spPr/>
    </dgm:pt>
    <dgm:pt modelId="{9DF10626-EBC1-4C79-98E0-EA0887F17AFF}" type="pres">
      <dgm:prSet presAssocID="{4E5DA214-83D4-4935-B162-5228DD6A2CC4}" presName="spacing" presStyleCnt="0"/>
      <dgm:spPr/>
    </dgm:pt>
    <dgm:pt modelId="{7DAAA11D-936B-4222-BF58-55EDA4478FE9}" type="pres">
      <dgm:prSet presAssocID="{F3C0D947-D765-4FB0-9721-5EFA1FEA8374}" presName="composite" presStyleCnt="0"/>
      <dgm:spPr/>
    </dgm:pt>
    <dgm:pt modelId="{E8371DA9-4942-4D65-A5DE-F340508B88A3}" type="pres">
      <dgm:prSet presAssocID="{F3C0D947-D765-4FB0-9721-5EFA1FEA8374}" presName="imgShp" presStyleLbl="fgImgPlace1" presStyleIdx="2" presStyleCnt="3"/>
      <dgm:spPr/>
    </dgm:pt>
    <dgm:pt modelId="{4313ED94-7FDA-4D2E-8E7C-FB8D0289D4AF}" type="pres">
      <dgm:prSet presAssocID="{F3C0D947-D765-4FB0-9721-5EFA1FEA8374}" presName="txShp" presStyleLbl="node1" presStyleIdx="2" presStyleCnt="3">
        <dgm:presLayoutVars>
          <dgm:bulletEnabled val="1"/>
        </dgm:presLayoutVars>
      </dgm:prSet>
      <dgm:spPr/>
    </dgm:pt>
  </dgm:ptLst>
  <dgm:cxnLst>
    <dgm:cxn modelId="{632F490D-0EE1-4763-A1C2-773A07DA57A4}" type="presOf" srcId="{F3C0D947-D765-4FB0-9721-5EFA1FEA8374}" destId="{4313ED94-7FDA-4D2E-8E7C-FB8D0289D4AF}" srcOrd="0" destOrd="0" presId="urn:microsoft.com/office/officeart/2005/8/layout/vList3"/>
    <dgm:cxn modelId="{439FFB19-58BC-4028-B650-2354603CD97D}" type="presOf" srcId="{DD5A3F6D-A6EF-43FB-914C-2F82A8574298}" destId="{5FEF2655-DCAC-42D0-8A5B-CCF6E4FE0590}" srcOrd="0" destOrd="0" presId="urn:microsoft.com/office/officeart/2005/8/layout/vList3"/>
    <dgm:cxn modelId="{59BC0E87-47FB-49F4-BC41-C9363A67E56E}" type="presOf" srcId="{820F87F6-87BB-4C10-9373-A20CC64C23DA}" destId="{02AE2704-790A-4771-94AA-34A3B39863A0}" srcOrd="0" destOrd="0" presId="urn:microsoft.com/office/officeart/2005/8/layout/vList3"/>
    <dgm:cxn modelId="{497F3D9B-2C03-45C3-B2D9-82CBD304B10F}" type="presOf" srcId="{6BB97040-F016-4C55-BC8D-4EA6E4450DDD}" destId="{A88EF5F5-2563-4065-8840-F871BE05E6BD}" srcOrd="0" destOrd="0" presId="urn:microsoft.com/office/officeart/2005/8/layout/vList3"/>
    <dgm:cxn modelId="{F20C87A4-C3D3-463C-9A33-CD4319A5CCB1}" srcId="{DD5A3F6D-A6EF-43FB-914C-2F82A8574298}" destId="{F3C0D947-D765-4FB0-9721-5EFA1FEA8374}" srcOrd="2" destOrd="0" parTransId="{4CBC9EFA-0ED5-424F-9496-E5B921361168}" sibTransId="{5E8B34FB-E1D2-46FB-B02D-C1474D742414}"/>
    <dgm:cxn modelId="{AEBBF8AA-FE86-4976-93C8-C5E52674039A}" srcId="{DD5A3F6D-A6EF-43FB-914C-2F82A8574298}" destId="{820F87F6-87BB-4C10-9373-A20CC64C23DA}" srcOrd="0" destOrd="0" parTransId="{533C4A54-D809-4ADC-835E-DE99869AF751}" sibTransId="{3576CB44-2EEF-4CBC-8459-35CBDF319236}"/>
    <dgm:cxn modelId="{09A2A8B2-5D6F-446D-9F31-61292D41391C}" srcId="{DD5A3F6D-A6EF-43FB-914C-2F82A8574298}" destId="{6BB97040-F016-4C55-BC8D-4EA6E4450DDD}" srcOrd="1" destOrd="0" parTransId="{24E39D0B-3923-4D1A-BB98-59FF4CC7201E}" sibTransId="{4E5DA214-83D4-4935-B162-5228DD6A2CC4}"/>
    <dgm:cxn modelId="{AE1CE738-BA50-4325-8A96-467FD0B2A8E9}" type="presParOf" srcId="{5FEF2655-DCAC-42D0-8A5B-CCF6E4FE0590}" destId="{D1D8E8C0-55B6-4873-8658-E82F924E448D}" srcOrd="0" destOrd="0" presId="urn:microsoft.com/office/officeart/2005/8/layout/vList3"/>
    <dgm:cxn modelId="{B6591523-B5BF-454E-81ED-25F4C00A7DE2}" type="presParOf" srcId="{D1D8E8C0-55B6-4873-8658-E82F924E448D}" destId="{61004F5B-7D20-43B4-BF99-BE5573BBCAE5}" srcOrd="0" destOrd="0" presId="urn:microsoft.com/office/officeart/2005/8/layout/vList3"/>
    <dgm:cxn modelId="{A8F0786C-DCC6-4506-95A9-02ABB492877F}" type="presParOf" srcId="{D1D8E8C0-55B6-4873-8658-E82F924E448D}" destId="{02AE2704-790A-4771-94AA-34A3B39863A0}" srcOrd="1" destOrd="0" presId="urn:microsoft.com/office/officeart/2005/8/layout/vList3"/>
    <dgm:cxn modelId="{533BA5C4-9138-40F9-BBE6-6C2BC8BEE76A}" type="presParOf" srcId="{5FEF2655-DCAC-42D0-8A5B-CCF6E4FE0590}" destId="{F8849F78-58D2-499B-8917-9A6AF0B8C607}" srcOrd="1" destOrd="0" presId="urn:microsoft.com/office/officeart/2005/8/layout/vList3"/>
    <dgm:cxn modelId="{51934179-65AC-46E5-90DD-8EEF7D911FD5}" type="presParOf" srcId="{5FEF2655-DCAC-42D0-8A5B-CCF6E4FE0590}" destId="{909453B6-79AF-46D2-9570-2B1E177EC6DE}" srcOrd="2" destOrd="0" presId="urn:microsoft.com/office/officeart/2005/8/layout/vList3"/>
    <dgm:cxn modelId="{DBE81A2D-7BE2-46EC-83B9-73300C7EF987}" type="presParOf" srcId="{909453B6-79AF-46D2-9570-2B1E177EC6DE}" destId="{FCC52A07-7E01-445F-808A-1F25472117A6}" srcOrd="0" destOrd="0" presId="urn:microsoft.com/office/officeart/2005/8/layout/vList3"/>
    <dgm:cxn modelId="{70A78B18-C320-4461-BEC5-A3AEA4B65145}" type="presParOf" srcId="{909453B6-79AF-46D2-9570-2B1E177EC6DE}" destId="{A88EF5F5-2563-4065-8840-F871BE05E6BD}" srcOrd="1" destOrd="0" presId="urn:microsoft.com/office/officeart/2005/8/layout/vList3"/>
    <dgm:cxn modelId="{1C1B9DCF-B587-455D-B00D-D77F92D11072}" type="presParOf" srcId="{5FEF2655-DCAC-42D0-8A5B-CCF6E4FE0590}" destId="{9DF10626-EBC1-4C79-98E0-EA0887F17AFF}" srcOrd="3" destOrd="0" presId="urn:microsoft.com/office/officeart/2005/8/layout/vList3"/>
    <dgm:cxn modelId="{01FB64CC-491C-4C16-90A6-71EEDAA12837}" type="presParOf" srcId="{5FEF2655-DCAC-42D0-8A5B-CCF6E4FE0590}" destId="{7DAAA11D-936B-4222-BF58-55EDA4478FE9}" srcOrd="4" destOrd="0" presId="urn:microsoft.com/office/officeart/2005/8/layout/vList3"/>
    <dgm:cxn modelId="{727B7B38-C65B-4175-AE77-FE42B5956C25}" type="presParOf" srcId="{7DAAA11D-936B-4222-BF58-55EDA4478FE9}" destId="{E8371DA9-4942-4D65-A5DE-F340508B88A3}" srcOrd="0" destOrd="0" presId="urn:microsoft.com/office/officeart/2005/8/layout/vList3"/>
    <dgm:cxn modelId="{FA839039-13D0-4E87-BC57-AF373842D7FB}" type="presParOf" srcId="{7DAAA11D-936B-4222-BF58-55EDA4478FE9}" destId="{4313ED94-7FDA-4D2E-8E7C-FB8D0289D4A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DE528-F77C-4FD2-85E1-6FF9AB33383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7355E3-C22A-44DD-9950-AB7C911CCF1F}">
      <dgm:prSet/>
      <dgm:spPr/>
      <dgm:t>
        <a:bodyPr/>
        <a:lstStyle/>
        <a:p>
          <a:r>
            <a:rPr lang="en-US"/>
            <a:t>MoREF's are used by vSphere Automation API's to refer to managed Objects</a:t>
          </a:r>
        </a:p>
      </dgm:t>
    </dgm:pt>
    <dgm:pt modelId="{AB96C45A-14AA-4150-B745-BB20AF6DAD4B}" type="parTrans" cxnId="{6E0E8A0E-AFD7-4D92-BB70-892FFA153E58}">
      <dgm:prSet/>
      <dgm:spPr/>
      <dgm:t>
        <a:bodyPr/>
        <a:lstStyle/>
        <a:p>
          <a:endParaRPr lang="en-US"/>
        </a:p>
      </dgm:t>
    </dgm:pt>
    <dgm:pt modelId="{42F7C936-18B8-47F3-A1D2-571A2D89975B}" type="sibTrans" cxnId="{6E0E8A0E-AFD7-4D92-BB70-892FFA153E58}">
      <dgm:prSet/>
      <dgm:spPr/>
      <dgm:t>
        <a:bodyPr/>
        <a:lstStyle/>
        <a:p>
          <a:endParaRPr lang="en-US"/>
        </a:p>
      </dgm:t>
    </dgm:pt>
    <dgm:pt modelId="{CB2DC83C-8C55-45D5-B9A5-27FAD0C53B28}">
      <dgm:prSet/>
      <dgm:spPr/>
      <dgm:t>
        <a:bodyPr/>
        <a:lstStyle/>
        <a:p>
          <a:r>
            <a:rPr lang="en-US"/>
            <a:t>MoREF's are unique to each vCenter instance</a:t>
          </a:r>
        </a:p>
      </dgm:t>
    </dgm:pt>
    <dgm:pt modelId="{6C492896-77FA-4C6F-8394-5B76DE1F6870}" type="parTrans" cxnId="{9E6CE572-B843-4E38-AAD3-79730AB526D5}">
      <dgm:prSet/>
      <dgm:spPr/>
      <dgm:t>
        <a:bodyPr/>
        <a:lstStyle/>
        <a:p>
          <a:endParaRPr lang="en-US"/>
        </a:p>
      </dgm:t>
    </dgm:pt>
    <dgm:pt modelId="{DBFAD3F0-299C-428D-A9AC-F86DA53513FB}" type="sibTrans" cxnId="{9E6CE572-B843-4E38-AAD3-79730AB526D5}">
      <dgm:prSet/>
      <dgm:spPr/>
      <dgm:t>
        <a:bodyPr/>
        <a:lstStyle/>
        <a:p>
          <a:endParaRPr lang="en-US"/>
        </a:p>
      </dgm:t>
    </dgm:pt>
    <dgm:pt modelId="{8834B35D-BFC2-4952-BF3A-20F804E6035B}">
      <dgm:prSet/>
      <dgm:spPr/>
      <dgm:t>
        <a:bodyPr/>
        <a:lstStyle/>
        <a:p>
          <a:r>
            <a:rPr lang="en-US"/>
            <a:t>99% of Get-View objects possess a MoREF</a:t>
          </a:r>
        </a:p>
      </dgm:t>
    </dgm:pt>
    <dgm:pt modelId="{9CD7EC98-14D6-4D97-AA50-2130C4B84D69}" type="parTrans" cxnId="{5C7A9665-E193-4859-BF4F-BE944C6CCE71}">
      <dgm:prSet/>
      <dgm:spPr/>
      <dgm:t>
        <a:bodyPr/>
        <a:lstStyle/>
        <a:p>
          <a:endParaRPr lang="en-US"/>
        </a:p>
      </dgm:t>
    </dgm:pt>
    <dgm:pt modelId="{AFD71430-4D28-4F3E-9F4E-94DD10950047}" type="sibTrans" cxnId="{5C7A9665-E193-4859-BF4F-BE944C6CCE71}">
      <dgm:prSet/>
      <dgm:spPr/>
      <dgm:t>
        <a:bodyPr/>
        <a:lstStyle/>
        <a:p>
          <a:endParaRPr lang="en-US"/>
        </a:p>
      </dgm:t>
    </dgm:pt>
    <dgm:pt modelId="{CBE30F99-6FFD-4363-B990-94E2054F1D22}">
      <dgm:prSet/>
      <dgm:spPr/>
      <dgm:t>
        <a:bodyPr/>
        <a:lstStyle/>
        <a:p>
          <a:r>
            <a:rPr lang="en-US"/>
            <a:t>Get-View $obj.Moref any object</a:t>
          </a:r>
        </a:p>
      </dgm:t>
    </dgm:pt>
    <dgm:pt modelId="{068F4138-BB9C-46C9-8EAD-039184172D4C}" type="parTrans" cxnId="{E66257E0-45D8-4FD1-88D5-B5300F29BA15}">
      <dgm:prSet/>
      <dgm:spPr/>
      <dgm:t>
        <a:bodyPr/>
        <a:lstStyle/>
        <a:p>
          <a:endParaRPr lang="en-US"/>
        </a:p>
      </dgm:t>
    </dgm:pt>
    <dgm:pt modelId="{19EC0581-F3BA-4ACA-8CEE-07A66B0BFD47}" type="sibTrans" cxnId="{E66257E0-45D8-4FD1-88D5-B5300F29BA15}">
      <dgm:prSet/>
      <dgm:spPr/>
      <dgm:t>
        <a:bodyPr/>
        <a:lstStyle/>
        <a:p>
          <a:endParaRPr lang="en-US"/>
        </a:p>
      </dgm:t>
    </dgm:pt>
    <dgm:pt modelId="{54B3B2AE-AB97-453B-A285-38C840E90E43}" type="pres">
      <dgm:prSet presAssocID="{F70DE528-F77C-4FD2-85E1-6FF9AB333837}" presName="linearFlow" presStyleCnt="0">
        <dgm:presLayoutVars>
          <dgm:dir/>
          <dgm:resizeHandles val="exact"/>
        </dgm:presLayoutVars>
      </dgm:prSet>
      <dgm:spPr/>
    </dgm:pt>
    <dgm:pt modelId="{7D4A56F0-D4C3-4D7F-A378-0E324367F364}" type="pres">
      <dgm:prSet presAssocID="{FA7355E3-C22A-44DD-9950-AB7C911CCF1F}" presName="composite" presStyleCnt="0"/>
      <dgm:spPr/>
    </dgm:pt>
    <dgm:pt modelId="{B0525765-1F96-483B-9F4D-2B50F155F447}" type="pres">
      <dgm:prSet presAssocID="{FA7355E3-C22A-44DD-9950-AB7C911CCF1F}" presName="imgShp" presStyleLbl="fgImgPlace1" presStyleIdx="0" presStyleCnt="4"/>
      <dgm:spPr/>
    </dgm:pt>
    <dgm:pt modelId="{69A1FDB1-029C-4811-8108-EBC77ECE9644}" type="pres">
      <dgm:prSet presAssocID="{FA7355E3-C22A-44DD-9950-AB7C911CCF1F}" presName="txShp" presStyleLbl="node1" presStyleIdx="0" presStyleCnt="4">
        <dgm:presLayoutVars>
          <dgm:bulletEnabled val="1"/>
        </dgm:presLayoutVars>
      </dgm:prSet>
      <dgm:spPr/>
    </dgm:pt>
    <dgm:pt modelId="{8DF85043-B4C5-4947-AD37-F3970DE6638F}" type="pres">
      <dgm:prSet presAssocID="{42F7C936-18B8-47F3-A1D2-571A2D89975B}" presName="spacing" presStyleCnt="0"/>
      <dgm:spPr/>
    </dgm:pt>
    <dgm:pt modelId="{96647BB4-62B8-4F44-A32A-53AB68BF1216}" type="pres">
      <dgm:prSet presAssocID="{CB2DC83C-8C55-45D5-B9A5-27FAD0C53B28}" presName="composite" presStyleCnt="0"/>
      <dgm:spPr/>
    </dgm:pt>
    <dgm:pt modelId="{DDCA5D35-2497-4535-9A6F-5E64FFCDAB24}" type="pres">
      <dgm:prSet presAssocID="{CB2DC83C-8C55-45D5-B9A5-27FAD0C53B28}" presName="imgShp" presStyleLbl="fgImgPlace1" presStyleIdx="1" presStyleCnt="4"/>
      <dgm:spPr/>
    </dgm:pt>
    <dgm:pt modelId="{72486937-5FB0-473F-98FF-DD681FB1DB7E}" type="pres">
      <dgm:prSet presAssocID="{CB2DC83C-8C55-45D5-B9A5-27FAD0C53B28}" presName="txShp" presStyleLbl="node1" presStyleIdx="1" presStyleCnt="4">
        <dgm:presLayoutVars>
          <dgm:bulletEnabled val="1"/>
        </dgm:presLayoutVars>
      </dgm:prSet>
      <dgm:spPr/>
    </dgm:pt>
    <dgm:pt modelId="{3025CFE1-FE35-4706-B201-A20491565237}" type="pres">
      <dgm:prSet presAssocID="{DBFAD3F0-299C-428D-A9AC-F86DA53513FB}" presName="spacing" presStyleCnt="0"/>
      <dgm:spPr/>
    </dgm:pt>
    <dgm:pt modelId="{8A2F68AF-A203-42F6-AA04-5B5811717EC3}" type="pres">
      <dgm:prSet presAssocID="{8834B35D-BFC2-4952-BF3A-20F804E6035B}" presName="composite" presStyleCnt="0"/>
      <dgm:spPr/>
    </dgm:pt>
    <dgm:pt modelId="{547F41F6-09A3-485F-8EA8-AE127D39B6FF}" type="pres">
      <dgm:prSet presAssocID="{8834B35D-BFC2-4952-BF3A-20F804E6035B}" presName="imgShp" presStyleLbl="fgImgPlace1" presStyleIdx="2" presStyleCnt="4"/>
      <dgm:spPr/>
    </dgm:pt>
    <dgm:pt modelId="{D2C38B4E-8E96-4AE5-B802-742796A3F4A2}" type="pres">
      <dgm:prSet presAssocID="{8834B35D-BFC2-4952-BF3A-20F804E6035B}" presName="txShp" presStyleLbl="node1" presStyleIdx="2" presStyleCnt="4">
        <dgm:presLayoutVars>
          <dgm:bulletEnabled val="1"/>
        </dgm:presLayoutVars>
      </dgm:prSet>
      <dgm:spPr/>
    </dgm:pt>
    <dgm:pt modelId="{8EA265AE-30BA-490A-B589-2CF6A33DD2E6}" type="pres">
      <dgm:prSet presAssocID="{AFD71430-4D28-4F3E-9F4E-94DD10950047}" presName="spacing" presStyleCnt="0"/>
      <dgm:spPr/>
    </dgm:pt>
    <dgm:pt modelId="{7346FE90-6495-421B-B5A3-04D1FA3FCCF8}" type="pres">
      <dgm:prSet presAssocID="{CBE30F99-6FFD-4363-B990-94E2054F1D22}" presName="composite" presStyleCnt="0"/>
      <dgm:spPr/>
    </dgm:pt>
    <dgm:pt modelId="{CAD2C2C6-B65B-4297-8035-67CD8C8BEED1}" type="pres">
      <dgm:prSet presAssocID="{CBE30F99-6FFD-4363-B990-94E2054F1D22}" presName="imgShp" presStyleLbl="fgImgPlace1" presStyleIdx="3" presStyleCnt="4"/>
      <dgm:spPr/>
    </dgm:pt>
    <dgm:pt modelId="{2298602A-D4D9-44F8-8353-6361ADC79AF3}" type="pres">
      <dgm:prSet presAssocID="{CBE30F99-6FFD-4363-B990-94E2054F1D22}" presName="txShp" presStyleLbl="node1" presStyleIdx="3" presStyleCnt="4">
        <dgm:presLayoutVars>
          <dgm:bulletEnabled val="1"/>
        </dgm:presLayoutVars>
      </dgm:prSet>
      <dgm:spPr/>
    </dgm:pt>
  </dgm:ptLst>
  <dgm:cxnLst>
    <dgm:cxn modelId="{6E0E8A0E-AFD7-4D92-BB70-892FFA153E58}" srcId="{F70DE528-F77C-4FD2-85E1-6FF9AB333837}" destId="{FA7355E3-C22A-44DD-9950-AB7C911CCF1F}" srcOrd="0" destOrd="0" parTransId="{AB96C45A-14AA-4150-B745-BB20AF6DAD4B}" sibTransId="{42F7C936-18B8-47F3-A1D2-571A2D89975B}"/>
    <dgm:cxn modelId="{0F9EE627-3E50-4857-AAD8-56050AC30575}" type="presOf" srcId="{F70DE528-F77C-4FD2-85E1-6FF9AB333837}" destId="{54B3B2AE-AB97-453B-A285-38C840E90E43}" srcOrd="0" destOrd="0" presId="urn:microsoft.com/office/officeart/2005/8/layout/vList3"/>
    <dgm:cxn modelId="{D136FA5F-985F-423B-9FD1-F25E62906409}" type="presOf" srcId="{CB2DC83C-8C55-45D5-B9A5-27FAD0C53B28}" destId="{72486937-5FB0-473F-98FF-DD681FB1DB7E}" srcOrd="0" destOrd="0" presId="urn:microsoft.com/office/officeart/2005/8/layout/vList3"/>
    <dgm:cxn modelId="{C602A360-D023-4DCE-946B-E82405DB616C}" type="presOf" srcId="{CBE30F99-6FFD-4363-B990-94E2054F1D22}" destId="{2298602A-D4D9-44F8-8353-6361ADC79AF3}" srcOrd="0" destOrd="0" presId="urn:microsoft.com/office/officeart/2005/8/layout/vList3"/>
    <dgm:cxn modelId="{5C7A9665-E193-4859-BF4F-BE944C6CCE71}" srcId="{F70DE528-F77C-4FD2-85E1-6FF9AB333837}" destId="{8834B35D-BFC2-4952-BF3A-20F804E6035B}" srcOrd="2" destOrd="0" parTransId="{9CD7EC98-14D6-4D97-AA50-2130C4B84D69}" sibTransId="{AFD71430-4D28-4F3E-9F4E-94DD10950047}"/>
    <dgm:cxn modelId="{65761666-685C-4FC9-9168-4024E2812964}" type="presOf" srcId="{8834B35D-BFC2-4952-BF3A-20F804E6035B}" destId="{D2C38B4E-8E96-4AE5-B802-742796A3F4A2}" srcOrd="0" destOrd="0" presId="urn:microsoft.com/office/officeart/2005/8/layout/vList3"/>
    <dgm:cxn modelId="{9E6CE572-B843-4E38-AAD3-79730AB526D5}" srcId="{F70DE528-F77C-4FD2-85E1-6FF9AB333837}" destId="{CB2DC83C-8C55-45D5-B9A5-27FAD0C53B28}" srcOrd="1" destOrd="0" parTransId="{6C492896-77FA-4C6F-8394-5B76DE1F6870}" sibTransId="{DBFAD3F0-299C-428D-A9AC-F86DA53513FB}"/>
    <dgm:cxn modelId="{822B3C92-03E9-4BCD-8D7D-CD7D725726FF}" type="presOf" srcId="{FA7355E3-C22A-44DD-9950-AB7C911CCF1F}" destId="{69A1FDB1-029C-4811-8108-EBC77ECE9644}" srcOrd="0" destOrd="0" presId="urn:microsoft.com/office/officeart/2005/8/layout/vList3"/>
    <dgm:cxn modelId="{E66257E0-45D8-4FD1-88D5-B5300F29BA15}" srcId="{F70DE528-F77C-4FD2-85E1-6FF9AB333837}" destId="{CBE30F99-6FFD-4363-B990-94E2054F1D22}" srcOrd="3" destOrd="0" parTransId="{068F4138-BB9C-46C9-8EAD-039184172D4C}" sibTransId="{19EC0581-F3BA-4ACA-8CEE-07A66B0BFD47}"/>
    <dgm:cxn modelId="{DDA5E41E-EE6E-4F32-B389-DD027141C22A}" type="presParOf" srcId="{54B3B2AE-AB97-453B-A285-38C840E90E43}" destId="{7D4A56F0-D4C3-4D7F-A378-0E324367F364}" srcOrd="0" destOrd="0" presId="urn:microsoft.com/office/officeart/2005/8/layout/vList3"/>
    <dgm:cxn modelId="{E031384E-72D0-46A3-BFEB-C4E59185408D}" type="presParOf" srcId="{7D4A56F0-D4C3-4D7F-A378-0E324367F364}" destId="{B0525765-1F96-483B-9F4D-2B50F155F447}" srcOrd="0" destOrd="0" presId="urn:microsoft.com/office/officeart/2005/8/layout/vList3"/>
    <dgm:cxn modelId="{34D3FA6F-DC92-437A-B762-9C0B0C776DFB}" type="presParOf" srcId="{7D4A56F0-D4C3-4D7F-A378-0E324367F364}" destId="{69A1FDB1-029C-4811-8108-EBC77ECE9644}" srcOrd="1" destOrd="0" presId="urn:microsoft.com/office/officeart/2005/8/layout/vList3"/>
    <dgm:cxn modelId="{5771D427-44C8-4F77-AF6A-B609C271E2CC}" type="presParOf" srcId="{54B3B2AE-AB97-453B-A285-38C840E90E43}" destId="{8DF85043-B4C5-4947-AD37-F3970DE6638F}" srcOrd="1" destOrd="0" presId="urn:microsoft.com/office/officeart/2005/8/layout/vList3"/>
    <dgm:cxn modelId="{33F79D1D-2626-41B3-96D8-6019B2025C00}" type="presParOf" srcId="{54B3B2AE-AB97-453B-A285-38C840E90E43}" destId="{96647BB4-62B8-4F44-A32A-53AB68BF1216}" srcOrd="2" destOrd="0" presId="urn:microsoft.com/office/officeart/2005/8/layout/vList3"/>
    <dgm:cxn modelId="{2C9DE3BE-DE53-40D6-8407-E23A3BE44FB2}" type="presParOf" srcId="{96647BB4-62B8-4F44-A32A-53AB68BF1216}" destId="{DDCA5D35-2497-4535-9A6F-5E64FFCDAB24}" srcOrd="0" destOrd="0" presId="urn:microsoft.com/office/officeart/2005/8/layout/vList3"/>
    <dgm:cxn modelId="{74702F12-B85D-4EF8-8C40-8FBF863D5622}" type="presParOf" srcId="{96647BB4-62B8-4F44-A32A-53AB68BF1216}" destId="{72486937-5FB0-473F-98FF-DD681FB1DB7E}" srcOrd="1" destOrd="0" presId="urn:microsoft.com/office/officeart/2005/8/layout/vList3"/>
    <dgm:cxn modelId="{4A1C736C-BF44-4E3C-B3A5-FCD1D5F6BEDA}" type="presParOf" srcId="{54B3B2AE-AB97-453B-A285-38C840E90E43}" destId="{3025CFE1-FE35-4706-B201-A20491565237}" srcOrd="3" destOrd="0" presId="urn:microsoft.com/office/officeart/2005/8/layout/vList3"/>
    <dgm:cxn modelId="{FC80370B-304C-4491-9A7B-031B43C97A08}" type="presParOf" srcId="{54B3B2AE-AB97-453B-A285-38C840E90E43}" destId="{8A2F68AF-A203-42F6-AA04-5B5811717EC3}" srcOrd="4" destOrd="0" presId="urn:microsoft.com/office/officeart/2005/8/layout/vList3"/>
    <dgm:cxn modelId="{04959A95-946D-4C78-93DA-6B6170FA9DB7}" type="presParOf" srcId="{8A2F68AF-A203-42F6-AA04-5B5811717EC3}" destId="{547F41F6-09A3-485F-8EA8-AE127D39B6FF}" srcOrd="0" destOrd="0" presId="urn:microsoft.com/office/officeart/2005/8/layout/vList3"/>
    <dgm:cxn modelId="{D77B6112-EA05-442D-836D-C26ACCE1EF99}" type="presParOf" srcId="{8A2F68AF-A203-42F6-AA04-5B5811717EC3}" destId="{D2C38B4E-8E96-4AE5-B802-742796A3F4A2}" srcOrd="1" destOrd="0" presId="urn:microsoft.com/office/officeart/2005/8/layout/vList3"/>
    <dgm:cxn modelId="{07D11EA2-B8C3-4816-9403-4CAA05EB9031}" type="presParOf" srcId="{54B3B2AE-AB97-453B-A285-38C840E90E43}" destId="{8EA265AE-30BA-490A-B589-2CF6A33DD2E6}" srcOrd="5" destOrd="0" presId="urn:microsoft.com/office/officeart/2005/8/layout/vList3"/>
    <dgm:cxn modelId="{84DF17A1-50D0-4B9A-8DC9-F54DB866C136}" type="presParOf" srcId="{54B3B2AE-AB97-453B-A285-38C840E90E43}" destId="{7346FE90-6495-421B-B5A3-04D1FA3FCCF8}" srcOrd="6" destOrd="0" presId="urn:microsoft.com/office/officeart/2005/8/layout/vList3"/>
    <dgm:cxn modelId="{591FC6EC-6F4B-4D31-B25D-432B7AE85676}" type="presParOf" srcId="{7346FE90-6495-421B-B5A3-04D1FA3FCCF8}" destId="{CAD2C2C6-B65B-4297-8035-67CD8C8BEED1}" srcOrd="0" destOrd="0" presId="urn:microsoft.com/office/officeart/2005/8/layout/vList3"/>
    <dgm:cxn modelId="{D612626E-C254-4402-9A2E-196ABD1AD71B}" type="presParOf" srcId="{7346FE90-6495-421B-B5A3-04D1FA3FCCF8}" destId="{2298602A-D4D9-44F8-8353-6361ADC79A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Arrays are easy, but slow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 err="1"/>
            <a:t>Hashtables</a:t>
          </a:r>
          <a:r>
            <a:rPr lang="en-US" dirty="0"/>
            <a:t> require a little setup, but fast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vmList</a:t>
          </a:r>
          <a:r>
            <a:rPr lang="en-US" sz="2400" b="1" dirty="0">
              <a:latin typeface="Consolas" panose="020B0609020204030204" pitchFamily="49" charset="0"/>
            </a:rPr>
            <a:t> = 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endParaRPr lang="en-US" sz="2400" b="1" dirty="0">
            <a:latin typeface="Consolas" panose="020B0609020204030204" pitchFamily="49" charset="0"/>
          </a:endParaRP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 = @{}</a:t>
          </a:r>
        </a:p>
      </dgm:t>
    </dgm:pt>
    <dgm:pt modelId="{50249ED3-F1F4-4F7A-A1D9-AC6B8C11E190}" type="parTrans" cxnId="{648A8A99-A51B-4800-8910-EDEB035F9FD8}">
      <dgm:prSet/>
      <dgm:spPr/>
    </dgm:pt>
    <dgm:pt modelId="{89052827-F1C3-4E39-B8D0-BCA733D1ED99}" type="sibTrans" cxnId="{648A8A99-A51B-4800-8910-EDEB035F9FD8}">
      <dgm:prSet/>
      <dgm:spPr/>
    </dgm:pt>
    <dgm:pt modelId="{364BC239-720D-4D15-9A6B-D294A1D69CFC}">
      <dgm:prSet custT="1"/>
      <dgm:spPr/>
      <dgm:t>
        <a:bodyPr/>
        <a:lstStyle/>
        <a:p>
          <a:pPr>
            <a:buNone/>
          </a:pPr>
          <a:r>
            <a:rPr lang="en-US" sz="2400" b="1" dirty="0">
              <a:latin typeface="Consolas" panose="020B0609020204030204" pitchFamily="49" charset="0"/>
            </a:rPr>
            <a:t>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r>
            <a:rPr lang="en-US" sz="2400" b="1" dirty="0">
              <a:latin typeface="Consolas" panose="020B0609020204030204" pitchFamily="49" charset="0"/>
            </a:rPr>
            <a:t> | </a:t>
          </a:r>
          <a:r>
            <a:rPr lang="en-US" sz="2400" b="1" dirty="0" err="1">
              <a:latin typeface="Consolas" panose="020B0609020204030204" pitchFamily="49" charset="0"/>
            </a:rPr>
            <a:t>ForEach</a:t>
          </a:r>
          <a:r>
            <a:rPr lang="en-US" sz="2400" b="1" dirty="0">
              <a:latin typeface="Consolas" panose="020B0609020204030204" pitchFamily="49" charset="0"/>
            </a:rPr>
            <a:t>-Object { $</a:t>
          </a:r>
          <a:r>
            <a:rPr lang="en-US" sz="2400" b="1" dirty="0" err="1">
              <a:latin typeface="Consolas" panose="020B0609020204030204" pitchFamily="49" charset="0"/>
            </a:rPr>
            <a:t>vmHashTable.Add</a:t>
          </a:r>
          <a:r>
            <a:rPr lang="en-US" sz="2400" b="1" dirty="0">
              <a:latin typeface="Consolas" panose="020B0609020204030204" pitchFamily="49" charset="0"/>
            </a:rPr>
            <a:t>($</a:t>
          </a:r>
          <a:r>
            <a:rPr lang="en-US" sz="2400" b="1" dirty="0" err="1">
              <a:latin typeface="Consolas" panose="020B0609020204030204" pitchFamily="49" charset="0"/>
            </a:rPr>
            <a:t>PSItem.MoRef</a:t>
          </a:r>
          <a:r>
            <a:rPr lang="en-US" sz="2400" b="1" dirty="0">
              <a:latin typeface="Consolas" panose="020B0609020204030204" pitchFamily="49" charset="0"/>
            </a:rPr>
            <a:t>, $</a:t>
          </a:r>
          <a:r>
            <a:rPr lang="en-US" sz="2400" b="1" dirty="0" err="1">
              <a:latin typeface="Consolas" panose="020B0609020204030204" pitchFamily="49" charset="0"/>
            </a:rPr>
            <a:t>PSItem</a:t>
          </a:r>
          <a:r>
            <a:rPr lang="en-US" sz="2400" b="1" dirty="0">
              <a:latin typeface="Consolas" panose="020B0609020204030204" pitchFamily="49" charset="0"/>
            </a:rPr>
            <a:t> }</a:t>
          </a:r>
        </a:p>
      </dgm:t>
    </dgm:pt>
    <dgm:pt modelId="{23E1E49F-0128-4524-81EC-EED13D0E1705}" type="parTrans" cxnId="{5810A12C-C7A6-4ACA-9D0B-B3221F4F59B5}">
      <dgm:prSet/>
      <dgm:spPr/>
      <dgm:t>
        <a:bodyPr/>
        <a:lstStyle/>
        <a:p>
          <a:endParaRPr lang="en-US"/>
        </a:p>
      </dgm:t>
    </dgm:pt>
    <dgm:pt modelId="{E712EA99-1173-4669-A677-B7597AA42E45}" type="sibTrans" cxnId="{5810A12C-C7A6-4ACA-9D0B-B3221F4F59B5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5810A12C-C7A6-4ACA-9D0B-B3221F4F59B5}" srcId="{97DD445A-8A90-4C27-9E76-4AA821B84FAA}" destId="{364BC239-720D-4D15-9A6B-D294A1D69CFC}" srcOrd="1" destOrd="0" parTransId="{23E1E49F-0128-4524-81EC-EED13D0E1705}" sibTransId="{E712EA99-1173-4669-A677-B7597AA42E45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482D6886-51A5-4118-AFC2-FDD90AB8AFCE}" type="presOf" srcId="{364BC239-720D-4D15-9A6B-D294A1D69CFC}" destId="{D1142301-E4F9-4628-862F-ECA31CF908BB}" srcOrd="0" destOrd="1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Slower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vmList</a:t>
          </a:r>
          <a:r>
            <a:rPr lang="en-US" sz="2400" b="1" dirty="0">
              <a:latin typeface="Consolas" panose="020B0609020204030204" pitchFamily="49" charset="0"/>
            </a:rPr>
            <a:t> = 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endParaRPr lang="en-US" sz="2400" b="1" dirty="0">
            <a:latin typeface="Consolas" panose="020B0609020204030204" pitchFamily="49" charset="0"/>
          </a:endParaRP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 = @{}</a:t>
          </a:r>
        </a:p>
      </dgm:t>
    </dgm:pt>
    <dgm:pt modelId="{50249ED3-F1F4-4F7A-A1D9-AC6B8C11E190}" type="parTrans" cxnId="{648A8A99-A51B-4800-8910-EDEB035F9FD8}">
      <dgm:prSet/>
      <dgm:spPr/>
      <dgm:t>
        <a:bodyPr/>
        <a:lstStyle/>
        <a:p>
          <a:endParaRPr lang="en-US"/>
        </a:p>
      </dgm:t>
    </dgm:pt>
    <dgm:pt modelId="{89052827-F1C3-4E39-B8D0-BCA733D1ED99}" type="sibTrans" cxnId="{648A8A99-A51B-4800-8910-EDEB035F9FD8}">
      <dgm:prSet/>
      <dgm:spPr/>
      <dgm:t>
        <a:bodyPr/>
        <a:lstStyle/>
        <a:p>
          <a:endParaRPr lang="en-US"/>
        </a:p>
      </dgm:t>
    </dgm:pt>
    <dgm:pt modelId="{364BC239-720D-4D15-9A6B-D294A1D69CFC}">
      <dgm:prSet custT="1"/>
      <dgm:spPr/>
      <dgm:t>
        <a:bodyPr/>
        <a:lstStyle/>
        <a:p>
          <a:pPr>
            <a:buNone/>
          </a:pPr>
          <a:r>
            <a:rPr lang="en-US" sz="2400" b="1" dirty="0">
              <a:latin typeface="Consolas" panose="020B0609020204030204" pitchFamily="49" charset="0"/>
            </a:rPr>
            <a:t>Get-View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-</a:t>
          </a:r>
          <a:r>
            <a:rPr lang="en-US" sz="2400" b="1" dirty="0" err="1">
              <a:latin typeface="Consolas" panose="020B0609020204030204" pitchFamily="49" charset="0"/>
            </a:rPr>
            <a:t>ViewType</a:t>
          </a:r>
          <a:r>
            <a:rPr lang="en-US" sz="2400" b="1" dirty="0">
              <a:latin typeface="Consolas" panose="020B0609020204030204" pitchFamily="49" charset="0"/>
            </a:rPr>
            <a:t> </a:t>
          </a:r>
          <a:r>
            <a:rPr lang="en-US" sz="2400" b="1" dirty="0" err="1">
              <a:latin typeface="Consolas" panose="020B0609020204030204" pitchFamily="49" charset="0"/>
            </a:rPr>
            <a:t>VirtualMachine</a:t>
          </a:r>
          <a:r>
            <a:rPr lang="en-US" sz="2400" b="1" dirty="0">
              <a:latin typeface="Consolas" panose="020B0609020204030204" pitchFamily="49" charset="0"/>
            </a:rPr>
            <a:t> | </a:t>
          </a:r>
          <a:r>
            <a:rPr lang="en-US" sz="2400" b="1" dirty="0" err="1">
              <a:latin typeface="Consolas" panose="020B0609020204030204" pitchFamily="49" charset="0"/>
            </a:rPr>
            <a:t>ForEach</a:t>
          </a:r>
          <a:r>
            <a:rPr lang="en-US" sz="2400" b="1" dirty="0">
              <a:latin typeface="Consolas" panose="020B0609020204030204" pitchFamily="49" charset="0"/>
            </a:rPr>
            <a:t>-Object { $</a:t>
          </a:r>
          <a:r>
            <a:rPr lang="en-US" sz="2400" b="1" dirty="0" err="1">
              <a:latin typeface="Consolas" panose="020B0609020204030204" pitchFamily="49" charset="0"/>
            </a:rPr>
            <a:t>vmHashTable.Add</a:t>
          </a:r>
          <a:r>
            <a:rPr lang="en-US" sz="2400" b="1" dirty="0">
              <a:latin typeface="Consolas" panose="020B0609020204030204" pitchFamily="49" charset="0"/>
            </a:rPr>
            <a:t>($</a:t>
          </a:r>
          <a:r>
            <a:rPr lang="en-US" sz="2400" b="1" dirty="0" err="1">
              <a:latin typeface="Consolas" panose="020B0609020204030204" pitchFamily="49" charset="0"/>
            </a:rPr>
            <a:t>PSItem.MoRef</a:t>
          </a:r>
          <a:r>
            <a:rPr lang="en-US" sz="2400" b="1" dirty="0">
              <a:latin typeface="Consolas" panose="020B0609020204030204" pitchFamily="49" charset="0"/>
            </a:rPr>
            <a:t>, $</a:t>
          </a:r>
          <a:r>
            <a:rPr lang="en-US" sz="2400" b="1" dirty="0" err="1">
              <a:latin typeface="Consolas" panose="020B0609020204030204" pitchFamily="49" charset="0"/>
            </a:rPr>
            <a:t>PSItem</a:t>
          </a:r>
          <a:r>
            <a:rPr lang="en-US" sz="2400" b="1" dirty="0">
              <a:latin typeface="Consolas" panose="020B0609020204030204" pitchFamily="49" charset="0"/>
            </a:rPr>
            <a:t> }</a:t>
          </a:r>
        </a:p>
      </dgm:t>
    </dgm:pt>
    <dgm:pt modelId="{23E1E49F-0128-4524-81EC-EED13D0E1705}" type="parTrans" cxnId="{5810A12C-C7A6-4ACA-9D0B-B3221F4F59B5}">
      <dgm:prSet/>
      <dgm:spPr/>
      <dgm:t>
        <a:bodyPr/>
        <a:lstStyle/>
        <a:p>
          <a:endParaRPr lang="en-US"/>
        </a:p>
      </dgm:t>
    </dgm:pt>
    <dgm:pt modelId="{E712EA99-1173-4669-A677-B7597AA42E45}" type="sibTrans" cxnId="{5810A12C-C7A6-4ACA-9D0B-B3221F4F59B5}">
      <dgm:prSet/>
      <dgm:spPr/>
      <dgm:t>
        <a:bodyPr/>
        <a:lstStyle/>
        <a:p>
          <a:endParaRPr lang="en-US"/>
        </a:p>
      </dgm:t>
    </dgm:pt>
    <dgm:pt modelId="{2099F59A-8BCF-421E-AC1B-D8BC9E2A50B1}">
      <dgm:prSet custT="1"/>
      <dgm:spPr/>
      <dgm:t>
        <a:bodyPr/>
        <a:lstStyle/>
        <a:p>
          <a:pPr algn="l">
            <a:buNone/>
          </a:pPr>
          <a:endParaRPr lang="en-US" sz="2400" b="1" dirty="0">
            <a:latin typeface="Consolas" panose="020B0609020204030204" pitchFamily="49" charset="0"/>
          </a:endParaRPr>
        </a:p>
      </dgm:t>
    </dgm:pt>
    <dgm:pt modelId="{480758E7-58BE-414C-8E67-93CCDD5813FE}" type="parTrans" cxnId="{B54522DE-E6ED-4E36-A8EF-0F2963F95194}">
      <dgm:prSet/>
      <dgm:spPr/>
      <dgm:t>
        <a:bodyPr/>
        <a:lstStyle/>
        <a:p>
          <a:endParaRPr lang="en-US"/>
        </a:p>
      </dgm:t>
    </dgm:pt>
    <dgm:pt modelId="{4F2E2EF8-EE15-4DB6-89FC-FEC7D7B91BD0}" type="sibTrans" cxnId="{B54522DE-E6ED-4E36-A8EF-0F2963F95194}">
      <dgm:prSet/>
      <dgm:spPr/>
      <dgm:t>
        <a:bodyPr/>
        <a:lstStyle/>
        <a:p>
          <a:endParaRPr lang="en-US"/>
        </a:p>
      </dgm:t>
    </dgm:pt>
    <dgm:pt modelId="{A6306B40-93C8-4D08-9F7C-9A50812D4B73}">
      <dgm:prSet custT="1"/>
      <dgm:spPr/>
      <dgm:t>
        <a:bodyPr/>
        <a:lstStyle/>
        <a:p>
          <a:pPr algn="l">
            <a:buNone/>
          </a:pPr>
          <a:endParaRPr lang="en-US" sz="2400" b="1" dirty="0">
            <a:latin typeface="Consolas" panose="020B0609020204030204" pitchFamily="49" charset="0"/>
          </a:endParaRPr>
        </a:p>
      </dgm:t>
    </dgm:pt>
    <dgm:pt modelId="{B01344EA-A133-4585-B77E-284EA3EEF75D}" type="parTrans" cxnId="{8A97DC39-8BF1-4C77-A0A2-079039E89461}">
      <dgm:prSet/>
      <dgm:spPr/>
      <dgm:t>
        <a:bodyPr/>
        <a:lstStyle/>
        <a:p>
          <a:endParaRPr lang="en-US"/>
        </a:p>
      </dgm:t>
    </dgm:pt>
    <dgm:pt modelId="{7AECB403-7570-4026-A7A4-A0F5B5B99756}" type="sibTrans" cxnId="{8A97DC39-8BF1-4C77-A0A2-079039E89461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D002B522-CC90-4ED0-93E4-465CD790D37C}" type="presOf" srcId="{A6306B40-93C8-4D08-9F7C-9A50812D4B73}" destId="{536B7343-5E34-4FDD-9F3F-F71034FD25F2}" srcOrd="0" destOrd="1" presId="urn:microsoft.com/office/officeart/2005/8/layout/bList2"/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5810A12C-C7A6-4ACA-9D0B-B3221F4F59B5}" srcId="{97DD445A-8A90-4C27-9E76-4AA821B84FAA}" destId="{364BC239-720D-4D15-9A6B-D294A1D69CFC}" srcOrd="1" destOrd="0" parTransId="{23E1E49F-0128-4524-81EC-EED13D0E1705}" sibTransId="{E712EA99-1173-4669-A677-B7597AA42E45}"/>
    <dgm:cxn modelId="{8A97DC39-8BF1-4C77-A0A2-079039E89461}" srcId="{1CD8F24B-1D59-4874-BFB3-2D3C900F6875}" destId="{A6306B40-93C8-4D08-9F7C-9A50812D4B73}" srcOrd="1" destOrd="0" parTransId="{B01344EA-A133-4585-B77E-284EA3EEF75D}" sibTransId="{7AECB403-7570-4026-A7A4-A0F5B5B99756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482D6886-51A5-4118-AFC2-FDD90AB8AFCE}" type="presOf" srcId="{364BC239-720D-4D15-9A6B-D294A1D69CFC}" destId="{D1142301-E4F9-4628-862F-ECA31CF908BB}" srcOrd="0" destOrd="1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78E731AA-17A8-4D5C-A086-B92D1F721389}" type="presOf" srcId="{2099F59A-8BCF-421E-AC1B-D8BC9E2A50B1}" destId="{536B7343-5E34-4FDD-9F3F-F71034FD25F2}" srcOrd="0" destOrd="2" presId="urn:microsoft.com/office/officeart/2005/8/layout/bList2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B54522DE-E6ED-4E36-A8EF-0F2963F95194}" srcId="{1CD8F24B-1D59-4874-BFB3-2D3C900F6875}" destId="{2099F59A-8BCF-421E-AC1B-D8BC9E2A50B1}" srcOrd="2" destOrd="0" parTransId="{480758E7-58BE-414C-8E67-93CCDD5813FE}" sibTransId="{4F2E2EF8-EE15-4DB6-89FC-FEC7D7B91BD0}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FD884F-B149-4BF0-8997-F8E99C13928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8F24B-1D59-4874-BFB3-2D3C900F6875}">
      <dgm:prSet/>
      <dgm:spPr/>
      <dgm:t>
        <a:bodyPr/>
        <a:lstStyle/>
        <a:p>
          <a:r>
            <a:rPr lang="en-US" dirty="0"/>
            <a:t>56ms</a:t>
          </a:r>
        </a:p>
      </dgm:t>
    </dgm:pt>
    <dgm:pt modelId="{4E1DFA87-389E-4B6A-8602-59E55C17F790}" type="parTrans" cxnId="{08A1F928-3D7E-45C2-B87B-4F939C3BA182}">
      <dgm:prSet/>
      <dgm:spPr/>
      <dgm:t>
        <a:bodyPr/>
        <a:lstStyle/>
        <a:p>
          <a:endParaRPr lang="en-US"/>
        </a:p>
      </dgm:t>
    </dgm:pt>
    <dgm:pt modelId="{D9942761-4E07-42C4-85CD-56A9A0EB16B4}" type="sibTrans" cxnId="{08A1F928-3D7E-45C2-B87B-4F939C3BA182}">
      <dgm:prSet/>
      <dgm:spPr/>
      <dgm:t>
        <a:bodyPr/>
        <a:lstStyle/>
        <a:p>
          <a:endParaRPr lang="en-US"/>
        </a:p>
      </dgm:t>
    </dgm:pt>
    <dgm:pt modelId="{97DD445A-8A90-4C27-9E76-4AA821B84FAA}">
      <dgm:prSet/>
      <dgm:spPr/>
      <dgm:t>
        <a:bodyPr/>
        <a:lstStyle/>
        <a:p>
          <a:r>
            <a:rPr lang="en-US" dirty="0"/>
            <a:t>0.13ms</a:t>
          </a:r>
        </a:p>
      </dgm:t>
    </dgm:pt>
    <dgm:pt modelId="{BDA03B48-74F9-4F87-B2BD-40274E1AEDA7}" type="parTrans" cxnId="{2017D48C-E352-43D7-A496-6F1B8C4A18BF}">
      <dgm:prSet/>
      <dgm:spPr/>
      <dgm:t>
        <a:bodyPr/>
        <a:lstStyle/>
        <a:p>
          <a:endParaRPr lang="en-US"/>
        </a:p>
      </dgm:t>
    </dgm:pt>
    <dgm:pt modelId="{95B2A46B-BF7D-4F1F-AF83-B2A251315370}" type="sibTrans" cxnId="{2017D48C-E352-43D7-A496-6F1B8C4A18BF}">
      <dgm:prSet/>
      <dgm:spPr/>
      <dgm:t>
        <a:bodyPr/>
        <a:lstStyle/>
        <a:p>
          <a:endParaRPr lang="en-US"/>
        </a:p>
      </dgm:t>
    </dgm:pt>
    <dgm:pt modelId="{3C20F106-E9CF-4F28-9378-145EE244405E}">
      <dgm:prSet custT="1"/>
      <dgm:spPr/>
      <dgm:t>
        <a:bodyPr/>
        <a:lstStyle/>
        <a:p>
          <a:pPr algn="l">
            <a:buNone/>
          </a:pPr>
          <a:r>
            <a:rPr lang="en-US" sz="2000" b="1" dirty="0">
              <a:latin typeface="Consolas" panose="020B0609020204030204" pitchFamily="49" charset="0"/>
            </a:rPr>
            <a:t>$</a:t>
          </a:r>
          <a:r>
            <a:rPr lang="en-US" sz="2000" b="1" dirty="0" err="1">
              <a:latin typeface="Consolas" panose="020B0609020204030204" pitchFamily="49" charset="0"/>
            </a:rPr>
            <a:t>vmList</a:t>
          </a:r>
          <a:r>
            <a:rPr lang="en-US" sz="2000" b="1" dirty="0">
              <a:latin typeface="Consolas" panose="020B0609020204030204" pitchFamily="49" charset="0"/>
            </a:rPr>
            <a:t> | Where-object </a:t>
          </a:r>
          <a:r>
            <a:rPr lang="en-US" sz="2000" b="1" dirty="0" err="1">
              <a:latin typeface="Consolas" panose="020B0609020204030204" pitchFamily="49" charset="0"/>
            </a:rPr>
            <a:t>Moref</a:t>
          </a:r>
          <a:r>
            <a:rPr lang="en-US" sz="2000" b="1" dirty="0">
              <a:latin typeface="Consolas" panose="020B0609020204030204" pitchFamily="49" charset="0"/>
            </a:rPr>
            <a:t> -eq "VirtualMachine-vm259162"</a:t>
          </a:r>
        </a:p>
      </dgm:t>
    </dgm:pt>
    <dgm:pt modelId="{E273ECC6-29F6-42EF-B850-FBC545419D62}" type="parTrans" cxnId="{8FFDD6E1-C9E0-419A-887A-69BD1F909C15}">
      <dgm:prSet/>
      <dgm:spPr/>
      <dgm:t>
        <a:bodyPr/>
        <a:lstStyle/>
        <a:p>
          <a:endParaRPr lang="en-US"/>
        </a:p>
      </dgm:t>
    </dgm:pt>
    <dgm:pt modelId="{D30F352D-FD90-4F7D-A64E-A773113BB34E}" type="sibTrans" cxnId="{8FFDD6E1-C9E0-419A-887A-69BD1F909C15}">
      <dgm:prSet/>
      <dgm:spPr/>
      <dgm:t>
        <a:bodyPr/>
        <a:lstStyle/>
        <a:p>
          <a:endParaRPr lang="en-US"/>
        </a:p>
      </dgm:t>
    </dgm:pt>
    <dgm:pt modelId="{1D6991E9-A267-4BAE-BE91-B081F7A247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1" dirty="0">
              <a:latin typeface="Consolas" panose="020B0609020204030204" pitchFamily="49" charset="0"/>
            </a:rPr>
            <a:t>$</a:t>
          </a:r>
          <a:r>
            <a:rPr lang="en-US" sz="2400" b="1" dirty="0" err="1">
              <a:latin typeface="Consolas" panose="020B0609020204030204" pitchFamily="49" charset="0"/>
            </a:rPr>
            <a:t>vmHashTable</a:t>
          </a:r>
          <a:r>
            <a:rPr lang="en-US" sz="2400" b="1" dirty="0">
              <a:latin typeface="Consolas" panose="020B0609020204030204" pitchFamily="49" charset="0"/>
            </a:rPr>
            <a:t>["VirtualMachine-vm259162"]</a:t>
          </a:r>
        </a:p>
      </dgm:t>
    </dgm:pt>
    <dgm:pt modelId="{50249ED3-F1F4-4F7A-A1D9-AC6B8C11E190}" type="parTrans" cxnId="{648A8A99-A51B-4800-8910-EDEB035F9FD8}">
      <dgm:prSet/>
      <dgm:spPr/>
      <dgm:t>
        <a:bodyPr/>
        <a:lstStyle/>
        <a:p>
          <a:endParaRPr lang="en-US"/>
        </a:p>
      </dgm:t>
    </dgm:pt>
    <dgm:pt modelId="{89052827-F1C3-4E39-B8D0-BCA733D1ED99}" type="sibTrans" cxnId="{648A8A99-A51B-4800-8910-EDEB035F9FD8}">
      <dgm:prSet/>
      <dgm:spPr/>
      <dgm:t>
        <a:bodyPr/>
        <a:lstStyle/>
        <a:p>
          <a:endParaRPr lang="en-US"/>
        </a:p>
      </dgm:t>
    </dgm:pt>
    <dgm:pt modelId="{42BC5141-05C8-4B58-8DE0-5F0A99199D6D}">
      <dgm:prSet custT="1"/>
      <dgm:spPr/>
      <dgm:t>
        <a:bodyPr/>
        <a:lstStyle/>
        <a:p>
          <a:pPr algn="l">
            <a:buNone/>
          </a:pPr>
          <a:endParaRPr lang="en-US" sz="2000" b="1" dirty="0">
            <a:latin typeface="Consolas" panose="020B0609020204030204" pitchFamily="49" charset="0"/>
          </a:endParaRPr>
        </a:p>
      </dgm:t>
    </dgm:pt>
    <dgm:pt modelId="{8630B9C2-BE2D-4022-BD98-44B64B804D8F}" type="parTrans" cxnId="{7FE74265-52EF-4FAF-971C-3F8AA95999E2}">
      <dgm:prSet/>
      <dgm:spPr/>
      <dgm:t>
        <a:bodyPr/>
        <a:lstStyle/>
        <a:p>
          <a:endParaRPr lang="en-US"/>
        </a:p>
      </dgm:t>
    </dgm:pt>
    <dgm:pt modelId="{D2AF4F05-17B2-4195-8691-DF8C4834A465}" type="sibTrans" cxnId="{7FE74265-52EF-4FAF-971C-3F8AA95999E2}">
      <dgm:prSet/>
      <dgm:spPr/>
      <dgm:t>
        <a:bodyPr/>
        <a:lstStyle/>
        <a:p>
          <a:endParaRPr lang="en-US"/>
        </a:p>
      </dgm:t>
    </dgm:pt>
    <dgm:pt modelId="{148A2B35-6574-40D6-87C6-73D1CC63A9EB}">
      <dgm:prSet custT="1"/>
      <dgm:spPr/>
      <dgm:t>
        <a:bodyPr/>
        <a:lstStyle/>
        <a:p>
          <a:pPr algn="l">
            <a:buNone/>
          </a:pPr>
          <a:endParaRPr lang="en-US" sz="2000" b="1" dirty="0">
            <a:latin typeface="Consolas" panose="020B0609020204030204" pitchFamily="49" charset="0"/>
          </a:endParaRPr>
        </a:p>
      </dgm:t>
    </dgm:pt>
    <dgm:pt modelId="{DE254503-6C37-4158-A5AC-BC935FE799DE}" type="parTrans" cxnId="{60D64235-E909-4A0F-8C3E-A7064397BBBA}">
      <dgm:prSet/>
      <dgm:spPr/>
      <dgm:t>
        <a:bodyPr/>
        <a:lstStyle/>
        <a:p>
          <a:endParaRPr lang="en-US"/>
        </a:p>
      </dgm:t>
    </dgm:pt>
    <dgm:pt modelId="{076DAB4A-FF53-443D-B039-68B314635D1A}" type="sibTrans" cxnId="{60D64235-E909-4A0F-8C3E-A7064397BBBA}">
      <dgm:prSet/>
      <dgm:spPr/>
      <dgm:t>
        <a:bodyPr/>
        <a:lstStyle/>
        <a:p>
          <a:endParaRPr lang="en-US"/>
        </a:p>
      </dgm:t>
    </dgm:pt>
    <dgm:pt modelId="{9F3D59BC-2D76-4A8A-865F-F15737018322}" type="pres">
      <dgm:prSet presAssocID="{18FD884F-B149-4BF0-8997-F8E99C13928C}" presName="diagram" presStyleCnt="0">
        <dgm:presLayoutVars>
          <dgm:dir/>
          <dgm:animLvl val="lvl"/>
          <dgm:resizeHandles val="exact"/>
        </dgm:presLayoutVars>
      </dgm:prSet>
      <dgm:spPr/>
    </dgm:pt>
    <dgm:pt modelId="{263C9FA3-3FA1-4500-ABC9-7CB9B3D0FC32}" type="pres">
      <dgm:prSet presAssocID="{1CD8F24B-1D59-4874-BFB3-2D3C900F6875}" presName="compNode" presStyleCnt="0"/>
      <dgm:spPr/>
    </dgm:pt>
    <dgm:pt modelId="{536B7343-5E34-4FDD-9F3F-F71034FD25F2}" type="pres">
      <dgm:prSet presAssocID="{1CD8F24B-1D59-4874-BFB3-2D3C900F6875}" presName="childRect" presStyleLbl="bgAcc1" presStyleIdx="0" presStyleCnt="2" custScaleX="153129">
        <dgm:presLayoutVars>
          <dgm:bulletEnabled val="1"/>
        </dgm:presLayoutVars>
      </dgm:prSet>
      <dgm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</dgm:spPr>
    </dgm:pt>
    <dgm:pt modelId="{E6753393-C310-41D9-8210-09012DD20DF5}" type="pres">
      <dgm:prSet presAssocID="{1CD8F24B-1D59-4874-BFB3-2D3C900F687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17C6111-F510-4AE1-9865-86906919E0FD}" type="pres">
      <dgm:prSet presAssocID="{1CD8F24B-1D59-4874-BFB3-2D3C900F6875}" presName="parentRect" presStyleLbl="alignNode1" presStyleIdx="0" presStyleCnt="2"/>
      <dgm:spPr/>
    </dgm:pt>
    <dgm:pt modelId="{2BA86097-36BF-49E9-9869-C38BD279E583}" type="pres">
      <dgm:prSet presAssocID="{1CD8F24B-1D59-4874-BFB3-2D3C900F6875}" presName="adorn" presStyleLbl="fgAccFollowNode1" presStyleIdx="0" presStyleCnt="2"/>
      <dgm:spPr/>
    </dgm:pt>
    <dgm:pt modelId="{58313C4A-7E55-475F-B21F-951D2987E0BB}" type="pres">
      <dgm:prSet presAssocID="{D9942761-4E07-42C4-85CD-56A9A0EB16B4}" presName="sibTrans" presStyleLbl="sibTrans2D1" presStyleIdx="0" presStyleCnt="0"/>
      <dgm:spPr/>
    </dgm:pt>
    <dgm:pt modelId="{E07C165C-CDFD-4BF1-8256-0DF0EB62724A}" type="pres">
      <dgm:prSet presAssocID="{97DD445A-8A90-4C27-9E76-4AA821B84FAA}" presName="compNode" presStyleCnt="0"/>
      <dgm:spPr/>
    </dgm:pt>
    <dgm:pt modelId="{D1142301-E4F9-4628-862F-ECA31CF908BB}" type="pres">
      <dgm:prSet presAssocID="{97DD445A-8A90-4C27-9E76-4AA821B84FAA}" presName="childRect" presStyleLbl="bgAcc1" presStyleIdx="1" presStyleCnt="2" custScaleX="149934">
        <dgm:presLayoutVars>
          <dgm:bulletEnabled val="1"/>
        </dgm:presLayoutVars>
      </dgm:prSet>
      <dgm:spPr/>
    </dgm:pt>
    <dgm:pt modelId="{B3FDD316-083C-4AC6-8CF7-51F02D541B75}" type="pres">
      <dgm:prSet presAssocID="{97DD445A-8A90-4C27-9E76-4AA821B84FA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31EFA8-9345-4C04-817B-0CD2C466DE5A}" type="pres">
      <dgm:prSet presAssocID="{97DD445A-8A90-4C27-9E76-4AA821B84FAA}" presName="parentRect" presStyleLbl="alignNode1" presStyleIdx="1" presStyleCnt="2"/>
      <dgm:spPr/>
    </dgm:pt>
    <dgm:pt modelId="{1171C312-F979-4DCE-8E18-103F6B137718}" type="pres">
      <dgm:prSet presAssocID="{97DD445A-8A90-4C27-9E76-4AA821B84FAA}" presName="adorn" presStyleLbl="fgAccFollowNode1" presStyleIdx="1" presStyleCnt="2"/>
      <dgm:spPr/>
    </dgm:pt>
  </dgm:ptLst>
  <dgm:cxnLst>
    <dgm:cxn modelId="{6D04B21B-3CBC-426E-B8EB-F761BB1FECF8}" type="presOf" srcId="{148A2B35-6574-40D6-87C6-73D1CC63A9EB}" destId="{536B7343-5E34-4FDD-9F3F-F71034FD25F2}" srcOrd="0" destOrd="2" presId="urn:microsoft.com/office/officeart/2005/8/layout/bList2"/>
    <dgm:cxn modelId="{DD01E51B-63E0-434F-B772-2E235BCB58A9}" type="presOf" srcId="{42BC5141-05C8-4B58-8DE0-5F0A99199D6D}" destId="{536B7343-5E34-4FDD-9F3F-F71034FD25F2}" srcOrd="0" destOrd="1" presId="urn:microsoft.com/office/officeart/2005/8/layout/bList2"/>
    <dgm:cxn modelId="{08A1F928-3D7E-45C2-B87B-4F939C3BA182}" srcId="{18FD884F-B149-4BF0-8997-F8E99C13928C}" destId="{1CD8F24B-1D59-4874-BFB3-2D3C900F6875}" srcOrd="0" destOrd="0" parTransId="{4E1DFA87-389E-4B6A-8602-59E55C17F790}" sibTransId="{D9942761-4E07-42C4-85CD-56A9A0EB16B4}"/>
    <dgm:cxn modelId="{60D64235-E909-4A0F-8C3E-A7064397BBBA}" srcId="{1CD8F24B-1D59-4874-BFB3-2D3C900F6875}" destId="{148A2B35-6574-40D6-87C6-73D1CC63A9EB}" srcOrd="2" destOrd="0" parTransId="{DE254503-6C37-4158-A5AC-BC935FE799DE}" sibTransId="{076DAB4A-FF53-443D-B039-68B314635D1A}"/>
    <dgm:cxn modelId="{7FE74265-52EF-4FAF-971C-3F8AA95999E2}" srcId="{1CD8F24B-1D59-4874-BFB3-2D3C900F6875}" destId="{42BC5141-05C8-4B58-8DE0-5F0A99199D6D}" srcOrd="1" destOrd="0" parTransId="{8630B9C2-BE2D-4022-BD98-44B64B804D8F}" sibTransId="{D2AF4F05-17B2-4195-8691-DF8C4834A465}"/>
    <dgm:cxn modelId="{89ECB34C-715D-4334-A516-346CE9B4E944}" type="presOf" srcId="{1CD8F24B-1D59-4874-BFB3-2D3C900F6875}" destId="{017C6111-F510-4AE1-9865-86906919E0FD}" srcOrd="1" destOrd="0" presId="urn:microsoft.com/office/officeart/2005/8/layout/bList2"/>
    <dgm:cxn modelId="{D02A4B51-A17D-466E-809D-63CD3957185F}" type="presOf" srcId="{3C20F106-E9CF-4F28-9378-145EE244405E}" destId="{536B7343-5E34-4FDD-9F3F-F71034FD25F2}" srcOrd="0" destOrd="0" presId="urn:microsoft.com/office/officeart/2005/8/layout/bList2"/>
    <dgm:cxn modelId="{E80FDA51-9996-4DEE-AE81-75BC8B7E4F06}" type="presOf" srcId="{18FD884F-B149-4BF0-8997-F8E99C13928C}" destId="{9F3D59BC-2D76-4A8A-865F-F15737018322}" srcOrd="0" destOrd="0" presId="urn:microsoft.com/office/officeart/2005/8/layout/bList2"/>
    <dgm:cxn modelId="{E45CA857-68AB-43CF-BF41-C8E5C8DD224D}" type="presOf" srcId="{1D6991E9-A267-4BAE-BE91-B081F7A24716}" destId="{D1142301-E4F9-4628-862F-ECA31CF908BB}" srcOrd="0" destOrd="0" presId="urn:microsoft.com/office/officeart/2005/8/layout/bList2"/>
    <dgm:cxn modelId="{B83E3E80-CE00-4FAE-B927-1294B29809E2}" type="presOf" srcId="{97DD445A-8A90-4C27-9E76-4AA821B84FAA}" destId="{1831EFA8-9345-4C04-817B-0CD2C466DE5A}" srcOrd="1" destOrd="0" presId="urn:microsoft.com/office/officeart/2005/8/layout/bList2"/>
    <dgm:cxn modelId="{2017D48C-E352-43D7-A496-6F1B8C4A18BF}" srcId="{18FD884F-B149-4BF0-8997-F8E99C13928C}" destId="{97DD445A-8A90-4C27-9E76-4AA821B84FAA}" srcOrd="1" destOrd="0" parTransId="{BDA03B48-74F9-4F87-B2BD-40274E1AEDA7}" sibTransId="{95B2A46B-BF7D-4F1F-AF83-B2A251315370}"/>
    <dgm:cxn modelId="{648A8A99-A51B-4800-8910-EDEB035F9FD8}" srcId="{97DD445A-8A90-4C27-9E76-4AA821B84FAA}" destId="{1D6991E9-A267-4BAE-BE91-B081F7A24716}" srcOrd="0" destOrd="0" parTransId="{50249ED3-F1F4-4F7A-A1D9-AC6B8C11E190}" sibTransId="{89052827-F1C3-4E39-B8D0-BCA733D1ED99}"/>
    <dgm:cxn modelId="{B68C9BBA-15AF-4D9A-B630-20AF9E08CB17}" type="presOf" srcId="{D9942761-4E07-42C4-85CD-56A9A0EB16B4}" destId="{58313C4A-7E55-475F-B21F-951D2987E0BB}" srcOrd="0" destOrd="0" presId="urn:microsoft.com/office/officeart/2005/8/layout/bList2"/>
    <dgm:cxn modelId="{EC9AA0C7-127A-48D3-87FF-6997E67D3123}" type="presOf" srcId="{97DD445A-8A90-4C27-9E76-4AA821B84FAA}" destId="{B3FDD316-083C-4AC6-8CF7-51F02D541B75}" srcOrd="0" destOrd="0" presId="urn:microsoft.com/office/officeart/2005/8/layout/bList2"/>
    <dgm:cxn modelId="{8FFDD6E1-C9E0-419A-887A-69BD1F909C15}" srcId="{1CD8F24B-1D59-4874-BFB3-2D3C900F6875}" destId="{3C20F106-E9CF-4F28-9378-145EE244405E}" srcOrd="0" destOrd="0" parTransId="{E273ECC6-29F6-42EF-B850-FBC545419D62}" sibTransId="{D30F352D-FD90-4F7D-A64E-A773113BB34E}"/>
    <dgm:cxn modelId="{415D09F3-958B-4BCD-85BD-955102EC885D}" type="presOf" srcId="{1CD8F24B-1D59-4874-BFB3-2D3C900F6875}" destId="{E6753393-C310-41D9-8210-09012DD20DF5}" srcOrd="0" destOrd="0" presId="urn:microsoft.com/office/officeart/2005/8/layout/bList2"/>
    <dgm:cxn modelId="{F88CCDD9-C06F-41C0-BD0D-4E8DB23A37B2}" type="presParOf" srcId="{9F3D59BC-2D76-4A8A-865F-F15737018322}" destId="{263C9FA3-3FA1-4500-ABC9-7CB9B3D0FC32}" srcOrd="0" destOrd="0" presId="urn:microsoft.com/office/officeart/2005/8/layout/bList2"/>
    <dgm:cxn modelId="{D0CD6F64-7632-4B79-B416-4FB6D174F42D}" type="presParOf" srcId="{263C9FA3-3FA1-4500-ABC9-7CB9B3D0FC32}" destId="{536B7343-5E34-4FDD-9F3F-F71034FD25F2}" srcOrd="0" destOrd="0" presId="urn:microsoft.com/office/officeart/2005/8/layout/bList2"/>
    <dgm:cxn modelId="{F86FAE3A-A99D-46CF-A528-F94556A18C68}" type="presParOf" srcId="{263C9FA3-3FA1-4500-ABC9-7CB9B3D0FC32}" destId="{E6753393-C310-41D9-8210-09012DD20DF5}" srcOrd="1" destOrd="0" presId="urn:microsoft.com/office/officeart/2005/8/layout/bList2"/>
    <dgm:cxn modelId="{7296D190-7BBC-473E-995D-68BF6FF5FA80}" type="presParOf" srcId="{263C9FA3-3FA1-4500-ABC9-7CB9B3D0FC32}" destId="{017C6111-F510-4AE1-9865-86906919E0FD}" srcOrd="2" destOrd="0" presId="urn:microsoft.com/office/officeart/2005/8/layout/bList2"/>
    <dgm:cxn modelId="{5A3CCEF6-8EA2-4F6C-AED6-948EBD214C2E}" type="presParOf" srcId="{263C9FA3-3FA1-4500-ABC9-7CB9B3D0FC32}" destId="{2BA86097-36BF-49E9-9869-C38BD279E583}" srcOrd="3" destOrd="0" presId="urn:microsoft.com/office/officeart/2005/8/layout/bList2"/>
    <dgm:cxn modelId="{47A1BC6A-6D84-4030-AABB-8DEDC2F0F03E}" type="presParOf" srcId="{9F3D59BC-2D76-4A8A-865F-F15737018322}" destId="{58313C4A-7E55-475F-B21F-951D2987E0BB}" srcOrd="1" destOrd="0" presId="urn:microsoft.com/office/officeart/2005/8/layout/bList2"/>
    <dgm:cxn modelId="{1E43371A-A45D-4C75-A138-614EED190DD2}" type="presParOf" srcId="{9F3D59BC-2D76-4A8A-865F-F15737018322}" destId="{E07C165C-CDFD-4BF1-8256-0DF0EB62724A}" srcOrd="2" destOrd="0" presId="urn:microsoft.com/office/officeart/2005/8/layout/bList2"/>
    <dgm:cxn modelId="{9F40681F-2FDF-4DE3-94F0-15DBFD1DE0CA}" type="presParOf" srcId="{E07C165C-CDFD-4BF1-8256-0DF0EB62724A}" destId="{D1142301-E4F9-4628-862F-ECA31CF908BB}" srcOrd="0" destOrd="0" presId="urn:microsoft.com/office/officeart/2005/8/layout/bList2"/>
    <dgm:cxn modelId="{A2E1F79A-4410-4496-A17F-FBE82766EDF6}" type="presParOf" srcId="{E07C165C-CDFD-4BF1-8256-0DF0EB62724A}" destId="{B3FDD316-083C-4AC6-8CF7-51F02D541B75}" srcOrd="1" destOrd="0" presId="urn:microsoft.com/office/officeart/2005/8/layout/bList2"/>
    <dgm:cxn modelId="{39327324-EA9E-43E0-AB94-F058BF580E83}" type="presParOf" srcId="{E07C165C-CDFD-4BF1-8256-0DF0EB62724A}" destId="{1831EFA8-9345-4C04-817B-0CD2C466DE5A}" srcOrd="2" destOrd="0" presId="urn:microsoft.com/office/officeart/2005/8/layout/bList2"/>
    <dgm:cxn modelId="{CC36EF36-86CE-47B1-ADC1-2FA04F065D5B}" type="presParOf" srcId="{E07C165C-CDFD-4BF1-8256-0DF0EB62724A}" destId="{1171C312-F979-4DCE-8E18-103F6B13771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B4510F-D691-4019-85F5-FBE6CA8FD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FFD10B-83E4-4614-AC64-EF0467D398E0}">
      <dgm:prSet/>
      <dgm:spPr/>
      <dgm:t>
        <a:bodyPr/>
        <a:lstStyle/>
        <a:p>
          <a:r>
            <a:rPr lang="en-US" b="1" i="1" dirty="0"/>
            <a:t>Get-View </a:t>
          </a:r>
        </a:p>
      </dgm:t>
    </dgm:pt>
    <dgm:pt modelId="{F06338D9-3AB3-499C-B5A8-F6D9A5F665E6}" type="parTrans" cxnId="{D07C6152-06BE-4609-B08D-E7C94BE8B33A}">
      <dgm:prSet/>
      <dgm:spPr/>
      <dgm:t>
        <a:bodyPr/>
        <a:lstStyle/>
        <a:p>
          <a:endParaRPr lang="en-US"/>
        </a:p>
      </dgm:t>
    </dgm:pt>
    <dgm:pt modelId="{0A552889-EB73-4FEB-9554-55EE6ED1A4A7}" type="sibTrans" cxnId="{D07C6152-06BE-4609-B08D-E7C94BE8B33A}">
      <dgm:prSet/>
      <dgm:spPr/>
      <dgm:t>
        <a:bodyPr/>
        <a:lstStyle/>
        <a:p>
          <a:endParaRPr lang="en-US"/>
        </a:p>
      </dgm:t>
    </dgm:pt>
    <dgm:pt modelId="{D6B77058-44B2-4715-9483-7BAC4AA0EA54}">
      <dgm:prSet/>
      <dgm:spPr/>
      <dgm:t>
        <a:bodyPr/>
        <a:lstStyle/>
        <a:p>
          <a:r>
            <a:rPr lang="en-US" dirty="0"/>
            <a:t>Foreach-Object </a:t>
          </a:r>
          <a:r>
            <a:rPr lang="en-US" b="1" i="1" dirty="0"/>
            <a:t>Parallel</a:t>
          </a:r>
          <a:r>
            <a:rPr lang="en-US" dirty="0"/>
            <a:t> </a:t>
          </a:r>
        </a:p>
      </dgm:t>
    </dgm:pt>
    <dgm:pt modelId="{BF99D088-6FA7-400E-993E-620DC5C82BFF}" type="parTrans" cxnId="{BC1262DC-5D40-4A78-BA4C-82216720F71C}">
      <dgm:prSet/>
      <dgm:spPr/>
      <dgm:t>
        <a:bodyPr/>
        <a:lstStyle/>
        <a:p>
          <a:endParaRPr lang="en-US"/>
        </a:p>
      </dgm:t>
    </dgm:pt>
    <dgm:pt modelId="{7E2504C6-86FB-4017-9F6B-B1A014B1CB9B}" type="sibTrans" cxnId="{BC1262DC-5D40-4A78-BA4C-82216720F71C}">
      <dgm:prSet/>
      <dgm:spPr/>
      <dgm:t>
        <a:bodyPr/>
        <a:lstStyle/>
        <a:p>
          <a:endParaRPr lang="en-US"/>
        </a:p>
      </dgm:t>
    </dgm:pt>
    <dgm:pt modelId="{A877F621-0B45-4764-BAAA-BD87FE4BC8BB}">
      <dgm:prSet/>
      <dgm:spPr/>
      <dgm:t>
        <a:bodyPr/>
        <a:lstStyle/>
        <a:p>
          <a:r>
            <a:rPr lang="en-US" dirty="0"/>
            <a:t>Use </a:t>
          </a:r>
          <a:r>
            <a:rPr lang="en-US" b="1" i="1" dirty="0" err="1"/>
            <a:t>Hashtables</a:t>
          </a:r>
          <a:r>
            <a:rPr lang="en-US" dirty="0"/>
            <a:t> for Lookups </a:t>
          </a:r>
        </a:p>
      </dgm:t>
    </dgm:pt>
    <dgm:pt modelId="{7D4C10D0-0216-4003-9A69-B2E5FB3FAD03}" type="parTrans" cxnId="{9C4236AB-EACE-4E00-A33B-9849BC3313AC}">
      <dgm:prSet/>
      <dgm:spPr/>
      <dgm:t>
        <a:bodyPr/>
        <a:lstStyle/>
        <a:p>
          <a:endParaRPr lang="en-US"/>
        </a:p>
      </dgm:t>
    </dgm:pt>
    <dgm:pt modelId="{9F6BB1EA-BB69-4E07-83BC-D8516586F23B}" type="sibTrans" cxnId="{9C4236AB-EACE-4E00-A33B-9849BC3313AC}">
      <dgm:prSet/>
      <dgm:spPr/>
      <dgm:t>
        <a:bodyPr/>
        <a:lstStyle/>
        <a:p>
          <a:endParaRPr lang="en-US"/>
        </a:p>
      </dgm:t>
    </dgm:pt>
    <dgm:pt modelId="{B31BCCBC-9990-4E83-9B06-F7273FF1405D}">
      <dgm:prSet/>
      <dgm:spPr/>
      <dgm:t>
        <a:bodyPr/>
        <a:lstStyle/>
        <a:p>
          <a:r>
            <a:rPr lang="en-US" dirty="0"/>
            <a:t>Get Inventory Super Fast</a:t>
          </a:r>
        </a:p>
      </dgm:t>
    </dgm:pt>
    <dgm:pt modelId="{D0C64E8E-15F1-4DB5-9FE0-7E15D9540FCC}" type="parTrans" cxnId="{E3A249C6-8776-4B87-B3A0-3202B83D9D75}">
      <dgm:prSet/>
      <dgm:spPr/>
      <dgm:t>
        <a:bodyPr/>
        <a:lstStyle/>
        <a:p>
          <a:endParaRPr lang="en-US"/>
        </a:p>
      </dgm:t>
    </dgm:pt>
    <dgm:pt modelId="{BB005337-601A-4CBF-9728-92FA0B5296F9}" type="sibTrans" cxnId="{E3A249C6-8776-4B87-B3A0-3202B83D9D75}">
      <dgm:prSet/>
      <dgm:spPr/>
      <dgm:t>
        <a:bodyPr/>
        <a:lstStyle/>
        <a:p>
          <a:endParaRPr lang="en-US"/>
        </a:p>
      </dgm:t>
    </dgm:pt>
    <dgm:pt modelId="{E111CF78-9C77-48AD-B5B1-A3BF4E174068}">
      <dgm:prSet/>
      <dgm:spPr/>
      <dgm:t>
        <a:bodyPr/>
        <a:lstStyle/>
        <a:p>
          <a:r>
            <a:rPr lang="en-US" dirty="0"/>
            <a:t>Speedup slow </a:t>
          </a:r>
          <a:r>
            <a:rPr lang="en-US" dirty="0" err="1"/>
            <a:t>Scriptblocks</a:t>
          </a:r>
          <a:endParaRPr lang="en-US" dirty="0"/>
        </a:p>
      </dgm:t>
    </dgm:pt>
    <dgm:pt modelId="{84F0DE76-D1D7-4E68-A963-6DD299BDEC7D}" type="parTrans" cxnId="{F7039519-6CF2-48D9-994B-B25488F332D1}">
      <dgm:prSet/>
      <dgm:spPr/>
      <dgm:t>
        <a:bodyPr/>
        <a:lstStyle/>
        <a:p>
          <a:endParaRPr lang="en-US"/>
        </a:p>
      </dgm:t>
    </dgm:pt>
    <dgm:pt modelId="{E84F8659-5417-4AB7-AE25-ADA4DF17C44B}" type="sibTrans" cxnId="{F7039519-6CF2-48D9-994B-B25488F332D1}">
      <dgm:prSet/>
      <dgm:spPr/>
      <dgm:t>
        <a:bodyPr/>
        <a:lstStyle/>
        <a:p>
          <a:endParaRPr lang="en-US"/>
        </a:p>
      </dgm:t>
    </dgm:pt>
    <dgm:pt modelId="{3DB7C412-56C4-4E35-AC86-8542589AC041}">
      <dgm:prSet/>
      <dgm:spPr/>
      <dgm:t>
        <a:bodyPr/>
        <a:lstStyle/>
        <a:p>
          <a:r>
            <a:rPr lang="en-US" dirty="0"/>
            <a:t>430x faster than arrays</a:t>
          </a:r>
        </a:p>
      </dgm:t>
    </dgm:pt>
    <dgm:pt modelId="{6BBA414D-FBF0-4DE5-AD2F-C481659F26A3}" type="parTrans" cxnId="{04F8D5C8-4724-47B5-87CA-1AC7E931FF66}">
      <dgm:prSet/>
      <dgm:spPr/>
      <dgm:t>
        <a:bodyPr/>
        <a:lstStyle/>
        <a:p>
          <a:endParaRPr lang="en-US"/>
        </a:p>
      </dgm:t>
    </dgm:pt>
    <dgm:pt modelId="{74233CE8-5688-4629-8B5C-A4EC394D7698}" type="sibTrans" cxnId="{04F8D5C8-4724-47B5-87CA-1AC7E931FF66}">
      <dgm:prSet/>
      <dgm:spPr/>
      <dgm:t>
        <a:bodyPr/>
        <a:lstStyle/>
        <a:p>
          <a:endParaRPr lang="en-US"/>
        </a:p>
      </dgm:t>
    </dgm:pt>
    <dgm:pt modelId="{145923E6-368F-4E3B-A822-FC7AA5BF294F}" type="pres">
      <dgm:prSet presAssocID="{04B4510F-D691-4019-85F5-FBE6CA8FDC97}" presName="Name0" presStyleCnt="0">
        <dgm:presLayoutVars>
          <dgm:dir/>
          <dgm:animLvl val="lvl"/>
          <dgm:resizeHandles val="exact"/>
        </dgm:presLayoutVars>
      </dgm:prSet>
      <dgm:spPr/>
    </dgm:pt>
    <dgm:pt modelId="{C8FC0324-B647-4DEF-9B56-2D19B8033B5D}" type="pres">
      <dgm:prSet presAssocID="{C1FFD10B-83E4-4614-AC64-EF0467D398E0}" presName="composite" presStyleCnt="0"/>
      <dgm:spPr/>
    </dgm:pt>
    <dgm:pt modelId="{A26351F2-1CF3-4827-A0C8-FF28CA959FBD}" type="pres">
      <dgm:prSet presAssocID="{C1FFD10B-83E4-4614-AC64-EF0467D398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C7BE156-63B9-45DB-A1F0-59391544AA46}" type="pres">
      <dgm:prSet presAssocID="{C1FFD10B-83E4-4614-AC64-EF0467D398E0}" presName="desTx" presStyleLbl="alignAccFollowNode1" presStyleIdx="0" presStyleCnt="3">
        <dgm:presLayoutVars>
          <dgm:bulletEnabled val="1"/>
        </dgm:presLayoutVars>
      </dgm:prSet>
      <dgm:spPr/>
    </dgm:pt>
    <dgm:pt modelId="{AE4D5C09-6A2D-43B6-B892-E1CC66106EE2}" type="pres">
      <dgm:prSet presAssocID="{0A552889-EB73-4FEB-9554-55EE6ED1A4A7}" presName="space" presStyleCnt="0"/>
      <dgm:spPr/>
    </dgm:pt>
    <dgm:pt modelId="{86E0A1A0-EA0F-4170-99B6-B11735997907}" type="pres">
      <dgm:prSet presAssocID="{D6B77058-44B2-4715-9483-7BAC4AA0EA54}" presName="composite" presStyleCnt="0"/>
      <dgm:spPr/>
    </dgm:pt>
    <dgm:pt modelId="{36A960EA-9F83-4FBA-BA79-A93FD69C60D2}" type="pres">
      <dgm:prSet presAssocID="{D6B77058-44B2-4715-9483-7BAC4AA0EA5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A5697F5-F911-4EF4-A3B8-923A32AE4333}" type="pres">
      <dgm:prSet presAssocID="{D6B77058-44B2-4715-9483-7BAC4AA0EA54}" presName="desTx" presStyleLbl="alignAccFollowNode1" presStyleIdx="1" presStyleCnt="3">
        <dgm:presLayoutVars>
          <dgm:bulletEnabled val="1"/>
        </dgm:presLayoutVars>
      </dgm:prSet>
      <dgm:spPr/>
    </dgm:pt>
    <dgm:pt modelId="{E67FC0B8-0B62-4DA7-BBDB-7EDE6478836D}" type="pres">
      <dgm:prSet presAssocID="{7E2504C6-86FB-4017-9F6B-B1A014B1CB9B}" presName="space" presStyleCnt="0"/>
      <dgm:spPr/>
    </dgm:pt>
    <dgm:pt modelId="{EF7F8631-ED3A-4FEC-B310-149B030ACEAD}" type="pres">
      <dgm:prSet presAssocID="{A877F621-0B45-4764-BAAA-BD87FE4BC8BB}" presName="composite" presStyleCnt="0"/>
      <dgm:spPr/>
    </dgm:pt>
    <dgm:pt modelId="{DA3A8FD4-4778-4F6D-9E8C-588EC46A0D2B}" type="pres">
      <dgm:prSet presAssocID="{A877F621-0B45-4764-BAAA-BD87FE4BC8B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F4112DB-A93D-4ED6-8EDA-1BBC0A888501}" type="pres">
      <dgm:prSet presAssocID="{A877F621-0B45-4764-BAAA-BD87FE4BC8B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420C40F-DA5F-4948-BF5C-7E429A9AF0F3}" type="presOf" srcId="{3DB7C412-56C4-4E35-AC86-8542589AC041}" destId="{2F4112DB-A93D-4ED6-8EDA-1BBC0A888501}" srcOrd="0" destOrd="0" presId="urn:microsoft.com/office/officeart/2005/8/layout/hList1"/>
    <dgm:cxn modelId="{D961D915-5254-4A04-AC75-9651B43312E5}" type="presOf" srcId="{C1FFD10B-83E4-4614-AC64-EF0467D398E0}" destId="{A26351F2-1CF3-4827-A0C8-FF28CA959FBD}" srcOrd="0" destOrd="0" presId="urn:microsoft.com/office/officeart/2005/8/layout/hList1"/>
    <dgm:cxn modelId="{F7039519-6CF2-48D9-994B-B25488F332D1}" srcId="{D6B77058-44B2-4715-9483-7BAC4AA0EA54}" destId="{E111CF78-9C77-48AD-B5B1-A3BF4E174068}" srcOrd="0" destOrd="0" parTransId="{84F0DE76-D1D7-4E68-A963-6DD299BDEC7D}" sibTransId="{E84F8659-5417-4AB7-AE25-ADA4DF17C44B}"/>
    <dgm:cxn modelId="{D07C6152-06BE-4609-B08D-E7C94BE8B33A}" srcId="{04B4510F-D691-4019-85F5-FBE6CA8FDC97}" destId="{C1FFD10B-83E4-4614-AC64-EF0467D398E0}" srcOrd="0" destOrd="0" parTransId="{F06338D9-3AB3-499C-B5A8-F6D9A5F665E6}" sibTransId="{0A552889-EB73-4FEB-9554-55EE6ED1A4A7}"/>
    <dgm:cxn modelId="{7D92AE82-24D0-49E0-AB23-50AD1CDB4F02}" type="presOf" srcId="{04B4510F-D691-4019-85F5-FBE6CA8FDC97}" destId="{145923E6-368F-4E3B-A822-FC7AA5BF294F}" srcOrd="0" destOrd="0" presId="urn:microsoft.com/office/officeart/2005/8/layout/hList1"/>
    <dgm:cxn modelId="{39D1EB86-8080-4E51-8738-A3D187A8FE9F}" type="presOf" srcId="{D6B77058-44B2-4715-9483-7BAC4AA0EA54}" destId="{36A960EA-9F83-4FBA-BA79-A93FD69C60D2}" srcOrd="0" destOrd="0" presId="urn:microsoft.com/office/officeart/2005/8/layout/hList1"/>
    <dgm:cxn modelId="{9C4236AB-EACE-4E00-A33B-9849BC3313AC}" srcId="{04B4510F-D691-4019-85F5-FBE6CA8FDC97}" destId="{A877F621-0B45-4764-BAAA-BD87FE4BC8BB}" srcOrd="2" destOrd="0" parTransId="{7D4C10D0-0216-4003-9A69-B2E5FB3FAD03}" sibTransId="{9F6BB1EA-BB69-4E07-83BC-D8516586F23B}"/>
    <dgm:cxn modelId="{8D9B7BAB-8D78-4523-9E61-37410B033F66}" type="presOf" srcId="{B31BCCBC-9990-4E83-9B06-F7273FF1405D}" destId="{2C7BE156-63B9-45DB-A1F0-59391544AA46}" srcOrd="0" destOrd="0" presId="urn:microsoft.com/office/officeart/2005/8/layout/hList1"/>
    <dgm:cxn modelId="{E3A249C6-8776-4B87-B3A0-3202B83D9D75}" srcId="{C1FFD10B-83E4-4614-AC64-EF0467D398E0}" destId="{B31BCCBC-9990-4E83-9B06-F7273FF1405D}" srcOrd="0" destOrd="0" parTransId="{D0C64E8E-15F1-4DB5-9FE0-7E15D9540FCC}" sibTransId="{BB005337-601A-4CBF-9728-92FA0B5296F9}"/>
    <dgm:cxn modelId="{04F8D5C8-4724-47B5-87CA-1AC7E931FF66}" srcId="{A877F621-0B45-4764-BAAA-BD87FE4BC8BB}" destId="{3DB7C412-56C4-4E35-AC86-8542589AC041}" srcOrd="0" destOrd="0" parTransId="{6BBA414D-FBF0-4DE5-AD2F-C481659F26A3}" sibTransId="{74233CE8-5688-4629-8B5C-A4EC394D7698}"/>
    <dgm:cxn modelId="{D0B509CA-095F-4921-B242-E2E01A6A15B5}" type="presOf" srcId="{E111CF78-9C77-48AD-B5B1-A3BF4E174068}" destId="{2A5697F5-F911-4EF4-A3B8-923A32AE4333}" srcOrd="0" destOrd="0" presId="urn:microsoft.com/office/officeart/2005/8/layout/hList1"/>
    <dgm:cxn modelId="{BC1262DC-5D40-4A78-BA4C-82216720F71C}" srcId="{04B4510F-D691-4019-85F5-FBE6CA8FDC97}" destId="{D6B77058-44B2-4715-9483-7BAC4AA0EA54}" srcOrd="1" destOrd="0" parTransId="{BF99D088-6FA7-400E-993E-620DC5C82BFF}" sibTransId="{7E2504C6-86FB-4017-9F6B-B1A014B1CB9B}"/>
    <dgm:cxn modelId="{2F6C74E7-9C42-4D9A-A289-957FA7111B35}" type="presOf" srcId="{A877F621-0B45-4764-BAAA-BD87FE4BC8BB}" destId="{DA3A8FD4-4778-4F6D-9E8C-588EC46A0D2B}" srcOrd="0" destOrd="0" presId="urn:microsoft.com/office/officeart/2005/8/layout/hList1"/>
    <dgm:cxn modelId="{3157A7E9-F655-4E71-805D-2B6A97F7F9B5}" type="presParOf" srcId="{145923E6-368F-4E3B-A822-FC7AA5BF294F}" destId="{C8FC0324-B647-4DEF-9B56-2D19B8033B5D}" srcOrd="0" destOrd="0" presId="urn:microsoft.com/office/officeart/2005/8/layout/hList1"/>
    <dgm:cxn modelId="{1EDD6A21-BE43-4D13-891F-275F2B2275F7}" type="presParOf" srcId="{C8FC0324-B647-4DEF-9B56-2D19B8033B5D}" destId="{A26351F2-1CF3-4827-A0C8-FF28CA959FBD}" srcOrd="0" destOrd="0" presId="urn:microsoft.com/office/officeart/2005/8/layout/hList1"/>
    <dgm:cxn modelId="{E459526A-3470-4AB4-B02E-B985BDC6875D}" type="presParOf" srcId="{C8FC0324-B647-4DEF-9B56-2D19B8033B5D}" destId="{2C7BE156-63B9-45DB-A1F0-59391544AA46}" srcOrd="1" destOrd="0" presId="urn:microsoft.com/office/officeart/2005/8/layout/hList1"/>
    <dgm:cxn modelId="{6B27FDA4-6460-4E67-A2E4-814103569DAB}" type="presParOf" srcId="{145923E6-368F-4E3B-A822-FC7AA5BF294F}" destId="{AE4D5C09-6A2D-43B6-B892-E1CC66106EE2}" srcOrd="1" destOrd="0" presId="urn:microsoft.com/office/officeart/2005/8/layout/hList1"/>
    <dgm:cxn modelId="{7499B72A-572A-48B3-B324-7C55CADA9942}" type="presParOf" srcId="{145923E6-368F-4E3B-A822-FC7AA5BF294F}" destId="{86E0A1A0-EA0F-4170-99B6-B11735997907}" srcOrd="2" destOrd="0" presId="urn:microsoft.com/office/officeart/2005/8/layout/hList1"/>
    <dgm:cxn modelId="{4E56512F-B029-468E-878A-08BE622F7705}" type="presParOf" srcId="{86E0A1A0-EA0F-4170-99B6-B11735997907}" destId="{36A960EA-9F83-4FBA-BA79-A93FD69C60D2}" srcOrd="0" destOrd="0" presId="urn:microsoft.com/office/officeart/2005/8/layout/hList1"/>
    <dgm:cxn modelId="{C9782D65-AE89-4016-B7F2-DB8B9E2BBC25}" type="presParOf" srcId="{86E0A1A0-EA0F-4170-99B6-B11735997907}" destId="{2A5697F5-F911-4EF4-A3B8-923A32AE4333}" srcOrd="1" destOrd="0" presId="urn:microsoft.com/office/officeart/2005/8/layout/hList1"/>
    <dgm:cxn modelId="{0CF5976E-3A38-4F6A-AA3E-2D3F6D5BC84A}" type="presParOf" srcId="{145923E6-368F-4E3B-A822-FC7AA5BF294F}" destId="{E67FC0B8-0B62-4DA7-BBDB-7EDE6478836D}" srcOrd="3" destOrd="0" presId="urn:microsoft.com/office/officeart/2005/8/layout/hList1"/>
    <dgm:cxn modelId="{7B3C1518-1B99-40EB-B906-B9B839E01758}" type="presParOf" srcId="{145923E6-368F-4E3B-A822-FC7AA5BF294F}" destId="{EF7F8631-ED3A-4FEC-B310-149B030ACEAD}" srcOrd="4" destOrd="0" presId="urn:microsoft.com/office/officeart/2005/8/layout/hList1"/>
    <dgm:cxn modelId="{182E6A5B-973B-46A9-A10D-FFDBFD06C676}" type="presParOf" srcId="{EF7F8631-ED3A-4FEC-B310-149B030ACEAD}" destId="{DA3A8FD4-4778-4F6D-9E8C-588EC46A0D2B}" srcOrd="0" destOrd="0" presId="urn:microsoft.com/office/officeart/2005/8/layout/hList1"/>
    <dgm:cxn modelId="{998BB66E-6C32-420E-B2A2-AFFC647DCA44}" type="presParOf" srcId="{EF7F8631-ED3A-4FEC-B310-149B030ACEAD}" destId="{2F4112DB-A93D-4ED6-8EDA-1BBC0A8885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2C5-8431-4C64-9F81-79253A27DB7B}">
      <dsp:nvSpPr>
        <dsp:cNvPr id="0" name=""/>
        <dsp:cNvSpPr/>
      </dsp:nvSpPr>
      <dsp:spPr>
        <a:xfrm>
          <a:off x="0" y="159523"/>
          <a:ext cx="4554579" cy="4554579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F3C49-A27B-4600-8DD4-4D934A57FFC8}">
      <dsp:nvSpPr>
        <dsp:cNvPr id="0" name=""/>
        <dsp:cNvSpPr/>
      </dsp:nvSpPr>
      <dsp:spPr>
        <a:xfrm>
          <a:off x="432685" y="592208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 VCP Certifications</a:t>
          </a:r>
        </a:p>
      </dsp:txBody>
      <dsp:txXfrm>
        <a:off x="519396" y="678919"/>
        <a:ext cx="1602863" cy="1602863"/>
      </dsp:txXfrm>
    </dsp:sp>
    <dsp:sp modelId="{77130BFE-51F6-4484-ABCF-4BD1CEEE82F4}">
      <dsp:nvSpPr>
        <dsp:cNvPr id="0" name=""/>
        <dsp:cNvSpPr/>
      </dsp:nvSpPr>
      <dsp:spPr>
        <a:xfrm>
          <a:off x="2345608" y="592208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VCAP 6.5 2020 </a:t>
          </a:r>
        </a:p>
      </dsp:txBody>
      <dsp:txXfrm>
        <a:off x="2432319" y="678919"/>
        <a:ext cx="1602863" cy="1602863"/>
      </dsp:txXfrm>
    </dsp:sp>
    <dsp:sp modelId="{68F851CA-FEC2-443D-AFBD-6A371C67324C}">
      <dsp:nvSpPr>
        <dsp:cNvPr id="0" name=""/>
        <dsp:cNvSpPr/>
      </dsp:nvSpPr>
      <dsp:spPr>
        <a:xfrm>
          <a:off x="432685" y="2505131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Wrote Powershell replacement of RvTools</a:t>
          </a:r>
        </a:p>
      </dsp:txBody>
      <dsp:txXfrm>
        <a:off x="519396" y="2591842"/>
        <a:ext cx="1602863" cy="1602863"/>
      </dsp:txXfrm>
    </dsp:sp>
    <dsp:sp modelId="{0A9B4757-FF74-443A-A3AD-66E741F28039}">
      <dsp:nvSpPr>
        <dsp:cNvPr id="0" name=""/>
        <dsp:cNvSpPr/>
      </dsp:nvSpPr>
      <dsp:spPr>
        <a:xfrm>
          <a:off x="2345608" y="2505131"/>
          <a:ext cx="1776285" cy="17762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Thousands of Powershell automations since 2009</a:t>
          </a:r>
        </a:p>
      </dsp:txBody>
      <dsp:txXfrm>
        <a:off x="2432319" y="2591842"/>
        <a:ext cx="1602863" cy="1602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05E16-1F1F-4111-BED3-B369A5D6407D}">
      <dsp:nvSpPr>
        <dsp:cNvPr id="0" name=""/>
        <dsp:cNvSpPr/>
      </dsp:nvSpPr>
      <dsp:spPr>
        <a:xfrm rot="10800000">
          <a:off x="925490" y="257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Scheduled Tasks or Cron Jobs</a:t>
          </a:r>
        </a:p>
      </dsp:txBody>
      <dsp:txXfrm rot="10800000">
        <a:off x="1088089" y="257"/>
        <a:ext cx="2866196" cy="650395"/>
      </dsp:txXfrm>
    </dsp:sp>
    <dsp:sp modelId="{DF6CF967-2769-4E1F-AB76-6D388A48BEFF}">
      <dsp:nvSpPr>
        <dsp:cNvPr id="0" name=""/>
        <dsp:cNvSpPr/>
      </dsp:nvSpPr>
      <dsp:spPr>
        <a:xfrm>
          <a:off x="600293" y="257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269B7-D575-44FE-8494-A425F7D9C8A4}">
      <dsp:nvSpPr>
        <dsp:cNvPr id="0" name=""/>
        <dsp:cNvSpPr/>
      </dsp:nvSpPr>
      <dsp:spPr>
        <a:xfrm rot="10800000">
          <a:off x="925490" y="844800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Network Scan</a:t>
          </a:r>
        </a:p>
      </dsp:txBody>
      <dsp:txXfrm rot="10800000">
        <a:off x="1088089" y="844800"/>
        <a:ext cx="2866196" cy="650395"/>
      </dsp:txXfrm>
    </dsp:sp>
    <dsp:sp modelId="{BCAF4DCF-1B01-40B2-B0FC-12F67ED763DD}">
      <dsp:nvSpPr>
        <dsp:cNvPr id="0" name=""/>
        <dsp:cNvSpPr/>
      </dsp:nvSpPr>
      <dsp:spPr>
        <a:xfrm>
          <a:off x="600293" y="844800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DEA9C-B3AC-472C-92CC-88834C055CC6}">
      <dsp:nvSpPr>
        <dsp:cNvPr id="0" name=""/>
        <dsp:cNvSpPr/>
      </dsp:nvSpPr>
      <dsp:spPr>
        <a:xfrm rot="10800000">
          <a:off x="925490" y="1689343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Reporting</a:t>
          </a:r>
        </a:p>
      </dsp:txBody>
      <dsp:txXfrm rot="10800000">
        <a:off x="1088089" y="1689343"/>
        <a:ext cx="2866196" cy="650395"/>
      </dsp:txXfrm>
    </dsp:sp>
    <dsp:sp modelId="{31ADDBCB-3FD2-45B2-ABA9-D6719BB4B361}">
      <dsp:nvSpPr>
        <dsp:cNvPr id="0" name=""/>
        <dsp:cNvSpPr/>
      </dsp:nvSpPr>
      <dsp:spPr>
        <a:xfrm>
          <a:off x="600293" y="1689343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1BA8B-B924-4B6D-BA5B-921ACC4649E1}">
      <dsp:nvSpPr>
        <dsp:cNvPr id="0" name=""/>
        <dsp:cNvSpPr/>
      </dsp:nvSpPr>
      <dsp:spPr>
        <a:xfrm rot="10800000">
          <a:off x="925490" y="2533886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Discovery</a:t>
          </a:r>
        </a:p>
      </dsp:txBody>
      <dsp:txXfrm rot="10800000">
        <a:off x="1088089" y="2533886"/>
        <a:ext cx="2866196" cy="650395"/>
      </dsp:txXfrm>
    </dsp:sp>
    <dsp:sp modelId="{E3084F05-C9EF-4A14-9D16-0DFBA87E88BE}">
      <dsp:nvSpPr>
        <dsp:cNvPr id="0" name=""/>
        <dsp:cNvSpPr/>
      </dsp:nvSpPr>
      <dsp:spPr>
        <a:xfrm>
          <a:off x="600293" y="2533886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EDFD5-1E0F-475F-B9FF-AA4E25021423}">
      <dsp:nvSpPr>
        <dsp:cNvPr id="0" name=""/>
        <dsp:cNvSpPr/>
      </dsp:nvSpPr>
      <dsp:spPr>
        <a:xfrm rot="10800000">
          <a:off x="925490" y="3378429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Provisioning</a:t>
          </a:r>
        </a:p>
      </dsp:txBody>
      <dsp:txXfrm rot="10800000">
        <a:off x="1088089" y="3378429"/>
        <a:ext cx="2866196" cy="650395"/>
      </dsp:txXfrm>
    </dsp:sp>
    <dsp:sp modelId="{E68B7EFC-7BD0-40D0-B16A-37E202004612}">
      <dsp:nvSpPr>
        <dsp:cNvPr id="0" name=""/>
        <dsp:cNvSpPr/>
      </dsp:nvSpPr>
      <dsp:spPr>
        <a:xfrm>
          <a:off x="600293" y="3378429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7FE3F-DE02-4A77-92F2-B18F864964F3}">
      <dsp:nvSpPr>
        <dsp:cNvPr id="0" name=""/>
        <dsp:cNvSpPr/>
      </dsp:nvSpPr>
      <dsp:spPr>
        <a:xfrm rot="10800000">
          <a:off x="925490" y="4222972"/>
          <a:ext cx="3028795" cy="6503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8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Migration </a:t>
          </a:r>
        </a:p>
      </dsp:txBody>
      <dsp:txXfrm rot="10800000">
        <a:off x="1088089" y="4222972"/>
        <a:ext cx="2866196" cy="650395"/>
      </dsp:txXfrm>
    </dsp:sp>
    <dsp:sp modelId="{6E0F1C4E-E6C6-4BD4-B904-76DA497F1626}">
      <dsp:nvSpPr>
        <dsp:cNvPr id="0" name=""/>
        <dsp:cNvSpPr/>
      </dsp:nvSpPr>
      <dsp:spPr>
        <a:xfrm>
          <a:off x="600293" y="4222972"/>
          <a:ext cx="650395" cy="6503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16073-8933-4B1B-9342-79E157ED101B}">
      <dsp:nvSpPr>
        <dsp:cNvPr id="0" name=""/>
        <dsp:cNvSpPr/>
      </dsp:nvSpPr>
      <dsp:spPr>
        <a:xfrm rot="10800000">
          <a:off x="1073981" y="217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Get-VM</a:t>
          </a:r>
        </a:p>
      </dsp:txBody>
      <dsp:txXfrm rot="10800000">
        <a:off x="1244671" y="2173"/>
        <a:ext cx="3415509" cy="682760"/>
      </dsp:txXfrm>
    </dsp:sp>
    <dsp:sp modelId="{E5CCCFF8-EA06-491A-B40F-72B8CBC40ED8}">
      <dsp:nvSpPr>
        <dsp:cNvPr id="0" name=""/>
        <dsp:cNvSpPr/>
      </dsp:nvSpPr>
      <dsp:spPr>
        <a:xfrm>
          <a:off x="732600" y="217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A55FF-57A3-4D5E-8A34-0B9A57143E83}">
      <dsp:nvSpPr>
        <dsp:cNvPr id="0" name=""/>
        <dsp:cNvSpPr/>
      </dsp:nvSpPr>
      <dsp:spPr>
        <a:xfrm rot="10800000">
          <a:off x="1073981" y="88874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Get-Cluster</a:t>
          </a:r>
        </a:p>
      </dsp:txBody>
      <dsp:txXfrm rot="10800000">
        <a:off x="1244671" y="888743"/>
        <a:ext cx="3415509" cy="682760"/>
      </dsp:txXfrm>
    </dsp:sp>
    <dsp:sp modelId="{02A91B75-550B-4855-94B5-11B4E76C922E}">
      <dsp:nvSpPr>
        <dsp:cNvPr id="0" name=""/>
        <dsp:cNvSpPr/>
      </dsp:nvSpPr>
      <dsp:spPr>
        <a:xfrm>
          <a:off x="732600" y="88874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629C0-C86D-4EFB-9465-BCB42D2B319B}">
      <dsp:nvSpPr>
        <dsp:cNvPr id="0" name=""/>
        <dsp:cNvSpPr/>
      </dsp:nvSpPr>
      <dsp:spPr>
        <a:xfrm rot="10800000">
          <a:off x="1073981" y="177531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Get-Datacenter</a:t>
          </a:r>
        </a:p>
      </dsp:txBody>
      <dsp:txXfrm rot="10800000">
        <a:off x="1244671" y="1775313"/>
        <a:ext cx="3415509" cy="682760"/>
      </dsp:txXfrm>
    </dsp:sp>
    <dsp:sp modelId="{61E44F58-7ED7-4E4B-879B-DC00AB2C7B57}">
      <dsp:nvSpPr>
        <dsp:cNvPr id="0" name=""/>
        <dsp:cNvSpPr/>
      </dsp:nvSpPr>
      <dsp:spPr>
        <a:xfrm>
          <a:off x="732600" y="177531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66FD-684C-4D23-A18F-1B8F602A448E}">
      <dsp:nvSpPr>
        <dsp:cNvPr id="0" name=""/>
        <dsp:cNvSpPr/>
      </dsp:nvSpPr>
      <dsp:spPr>
        <a:xfrm rot="10800000">
          <a:off x="1073981" y="266188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Get-Snapshot</a:t>
          </a:r>
        </a:p>
      </dsp:txBody>
      <dsp:txXfrm rot="10800000">
        <a:off x="1244671" y="2661883"/>
        <a:ext cx="3415509" cy="682760"/>
      </dsp:txXfrm>
    </dsp:sp>
    <dsp:sp modelId="{EDE53674-EF2F-4DB5-8A49-0E489893CEA0}">
      <dsp:nvSpPr>
        <dsp:cNvPr id="0" name=""/>
        <dsp:cNvSpPr/>
      </dsp:nvSpPr>
      <dsp:spPr>
        <a:xfrm>
          <a:off x="732600" y="266188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36C4-15FD-4BF7-8258-76649839C718}">
      <dsp:nvSpPr>
        <dsp:cNvPr id="0" name=""/>
        <dsp:cNvSpPr/>
      </dsp:nvSpPr>
      <dsp:spPr>
        <a:xfrm rot="10800000">
          <a:off x="1073981" y="354845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Get-Datastore</a:t>
          </a:r>
        </a:p>
      </dsp:txBody>
      <dsp:txXfrm rot="10800000">
        <a:off x="1244671" y="3548453"/>
        <a:ext cx="3415509" cy="682760"/>
      </dsp:txXfrm>
    </dsp:sp>
    <dsp:sp modelId="{0DF48F01-3EFF-40AA-9A75-0F3B099BB3F7}">
      <dsp:nvSpPr>
        <dsp:cNvPr id="0" name=""/>
        <dsp:cNvSpPr/>
      </dsp:nvSpPr>
      <dsp:spPr>
        <a:xfrm>
          <a:off x="732600" y="354845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FB1EA-B8E6-4F45-A6B3-7C031FD49E17}">
      <dsp:nvSpPr>
        <dsp:cNvPr id="0" name=""/>
        <dsp:cNvSpPr/>
      </dsp:nvSpPr>
      <dsp:spPr>
        <a:xfrm rot="10800000">
          <a:off x="1073981" y="4435023"/>
          <a:ext cx="3586199" cy="6827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07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Get-VirtualPortGroup</a:t>
          </a:r>
        </a:p>
      </dsp:txBody>
      <dsp:txXfrm rot="10800000">
        <a:off x="1244671" y="4435023"/>
        <a:ext cx="3415509" cy="682760"/>
      </dsp:txXfrm>
    </dsp:sp>
    <dsp:sp modelId="{50F0AB4F-43F3-4267-AA86-1C7A8526A4C9}">
      <dsp:nvSpPr>
        <dsp:cNvPr id="0" name=""/>
        <dsp:cNvSpPr/>
      </dsp:nvSpPr>
      <dsp:spPr>
        <a:xfrm>
          <a:off x="732600" y="4435023"/>
          <a:ext cx="682760" cy="6827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E2704-790A-4771-94AA-34A3B39863A0}">
      <dsp:nvSpPr>
        <dsp:cNvPr id="0" name=""/>
        <dsp:cNvSpPr/>
      </dsp:nvSpPr>
      <dsp:spPr>
        <a:xfrm rot="10800000">
          <a:off x="2046896" y="34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ScriptBlocks that require more than 1 or 2 seconds to process</a:t>
          </a:r>
        </a:p>
      </dsp:txBody>
      <dsp:txXfrm rot="10800000">
        <a:off x="2332429" y="34"/>
        <a:ext cx="6707341" cy="1142133"/>
      </dsp:txXfrm>
    </dsp:sp>
    <dsp:sp modelId="{61004F5B-7D20-43B4-BF99-BE5573BBCAE5}">
      <dsp:nvSpPr>
        <dsp:cNvPr id="0" name=""/>
        <dsp:cNvSpPr/>
      </dsp:nvSpPr>
      <dsp:spPr>
        <a:xfrm>
          <a:off x="1475829" y="34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EF5F5-2563-4065-8840-F871BE05E6BD}">
      <dsp:nvSpPr>
        <dsp:cNvPr id="0" name=""/>
        <dsp:cNvSpPr/>
      </dsp:nvSpPr>
      <dsp:spPr>
        <a:xfrm rot="10800000">
          <a:off x="2046896" y="1473633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Parallel process may require up to 2 seconds to instantiate</a:t>
          </a:r>
        </a:p>
      </dsp:txBody>
      <dsp:txXfrm rot="10800000">
        <a:off x="2332429" y="1473633"/>
        <a:ext cx="6707341" cy="1142133"/>
      </dsp:txXfrm>
    </dsp:sp>
    <dsp:sp modelId="{FCC52A07-7E01-445F-808A-1F25472117A6}">
      <dsp:nvSpPr>
        <dsp:cNvPr id="0" name=""/>
        <dsp:cNvSpPr/>
      </dsp:nvSpPr>
      <dsp:spPr>
        <a:xfrm>
          <a:off x="1475829" y="1473633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3ED94-7FDA-4D2E-8E7C-FB8D0289D4AF}">
      <dsp:nvSpPr>
        <dsp:cNvPr id="0" name=""/>
        <dsp:cNvSpPr/>
      </dsp:nvSpPr>
      <dsp:spPr>
        <a:xfrm rot="10800000">
          <a:off x="2046896" y="2947231"/>
          <a:ext cx="6992874" cy="11421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64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Consolas" panose="020B0609020204030204" pitchFamily="49" charset="0"/>
            </a:rPr>
            <a:t>ScriptBlocks</a:t>
          </a:r>
          <a:r>
            <a:rPr lang="en-US" sz="1800" kern="1200" dirty="0">
              <a:latin typeface="Consolas" panose="020B0609020204030204" pitchFamily="49" charset="0"/>
            </a:rPr>
            <a:t>{}</a:t>
          </a:r>
          <a:r>
            <a:rPr lang="en-US" sz="2500" kern="1200" dirty="0"/>
            <a:t> that already execute less than 1 seconds will execute SLOWER in Parallel</a:t>
          </a:r>
        </a:p>
      </dsp:txBody>
      <dsp:txXfrm rot="10800000">
        <a:off x="2332429" y="2947231"/>
        <a:ext cx="6707341" cy="1142133"/>
      </dsp:txXfrm>
    </dsp:sp>
    <dsp:sp modelId="{E8371DA9-4942-4D65-A5DE-F340508B88A3}">
      <dsp:nvSpPr>
        <dsp:cNvPr id="0" name=""/>
        <dsp:cNvSpPr/>
      </dsp:nvSpPr>
      <dsp:spPr>
        <a:xfrm>
          <a:off x="1475829" y="2947231"/>
          <a:ext cx="1142133" cy="114213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1FDB1-029C-4811-8108-EBC77ECE9644}">
      <dsp:nvSpPr>
        <dsp:cNvPr id="0" name=""/>
        <dsp:cNvSpPr/>
      </dsp:nvSpPr>
      <dsp:spPr>
        <a:xfrm rot="10800000">
          <a:off x="1971212" y="490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MoREF's are used by vSphere Automation API's to refer to managed Objects</a:t>
          </a:r>
        </a:p>
      </dsp:txBody>
      <dsp:txXfrm rot="10800000">
        <a:off x="2181062" y="490"/>
        <a:ext cx="6783024" cy="839399"/>
      </dsp:txXfrm>
    </dsp:sp>
    <dsp:sp modelId="{B0525765-1F96-483B-9F4D-2B50F155F447}">
      <dsp:nvSpPr>
        <dsp:cNvPr id="0" name=""/>
        <dsp:cNvSpPr/>
      </dsp:nvSpPr>
      <dsp:spPr>
        <a:xfrm>
          <a:off x="1551513" y="490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86937-5FB0-473F-98FF-DD681FB1DB7E}">
      <dsp:nvSpPr>
        <dsp:cNvPr id="0" name=""/>
        <dsp:cNvSpPr/>
      </dsp:nvSpPr>
      <dsp:spPr>
        <a:xfrm rot="10800000">
          <a:off x="1971212" y="1083497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MoREF's are unique to each vCenter instance</a:t>
          </a:r>
        </a:p>
      </dsp:txBody>
      <dsp:txXfrm rot="10800000">
        <a:off x="2181062" y="1083497"/>
        <a:ext cx="6783024" cy="839399"/>
      </dsp:txXfrm>
    </dsp:sp>
    <dsp:sp modelId="{DDCA5D35-2497-4535-9A6F-5E64FFCDAB24}">
      <dsp:nvSpPr>
        <dsp:cNvPr id="0" name=""/>
        <dsp:cNvSpPr/>
      </dsp:nvSpPr>
      <dsp:spPr>
        <a:xfrm>
          <a:off x="1551513" y="1083497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38B4E-8E96-4AE5-B802-742796A3F4A2}">
      <dsp:nvSpPr>
        <dsp:cNvPr id="0" name=""/>
        <dsp:cNvSpPr/>
      </dsp:nvSpPr>
      <dsp:spPr>
        <a:xfrm rot="10800000">
          <a:off x="1971212" y="2166503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99% of Get-View objects possess a MoREF</a:t>
          </a:r>
        </a:p>
      </dsp:txBody>
      <dsp:txXfrm rot="10800000">
        <a:off x="2181062" y="2166503"/>
        <a:ext cx="6783024" cy="839399"/>
      </dsp:txXfrm>
    </dsp:sp>
    <dsp:sp modelId="{547F41F6-09A3-485F-8EA8-AE127D39B6FF}">
      <dsp:nvSpPr>
        <dsp:cNvPr id="0" name=""/>
        <dsp:cNvSpPr/>
      </dsp:nvSpPr>
      <dsp:spPr>
        <a:xfrm>
          <a:off x="1551513" y="2166503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8602A-D4D9-44F8-8353-6361ADC79AF3}">
      <dsp:nvSpPr>
        <dsp:cNvPr id="0" name=""/>
        <dsp:cNvSpPr/>
      </dsp:nvSpPr>
      <dsp:spPr>
        <a:xfrm rot="10800000">
          <a:off x="1971212" y="3249509"/>
          <a:ext cx="6992874" cy="8393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5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Get-View $obj.Moref any object</a:t>
          </a:r>
        </a:p>
      </dsp:txBody>
      <dsp:txXfrm rot="10800000">
        <a:off x="2181062" y="3249509"/>
        <a:ext cx="6783024" cy="839399"/>
      </dsp:txXfrm>
    </dsp:sp>
    <dsp:sp modelId="{CAD2C2C6-B65B-4297-8035-67CD8C8BEED1}">
      <dsp:nvSpPr>
        <dsp:cNvPr id="0" name=""/>
        <dsp:cNvSpPr/>
      </dsp:nvSpPr>
      <dsp:spPr>
        <a:xfrm>
          <a:off x="1551513" y="3249509"/>
          <a:ext cx="839399" cy="83939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vmList</a:t>
          </a:r>
          <a:r>
            <a:rPr lang="en-US" sz="2400" b="1" kern="1200" dirty="0">
              <a:latin typeface="Consolas" panose="020B0609020204030204" pitchFamily="49" charset="0"/>
            </a:rPr>
            <a:t> = 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endParaRPr lang="en-US" sz="24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Arrays are easy, but slow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 = @{}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r>
            <a:rPr lang="en-US" sz="2400" b="1" kern="1200" dirty="0">
              <a:latin typeface="Consolas" panose="020B0609020204030204" pitchFamily="49" charset="0"/>
            </a:rPr>
            <a:t> | </a:t>
          </a:r>
          <a:r>
            <a:rPr lang="en-US" sz="2400" b="1" kern="1200" dirty="0" err="1">
              <a:latin typeface="Consolas" panose="020B0609020204030204" pitchFamily="49" charset="0"/>
            </a:rPr>
            <a:t>ForEach</a:t>
          </a:r>
          <a:r>
            <a:rPr lang="en-US" sz="2400" b="1" kern="1200" dirty="0">
              <a:latin typeface="Consolas" panose="020B0609020204030204" pitchFamily="49" charset="0"/>
            </a:rPr>
            <a:t>-Object { $</a:t>
          </a:r>
          <a:r>
            <a:rPr lang="en-US" sz="2400" b="1" kern="1200" dirty="0" err="1">
              <a:latin typeface="Consolas" panose="020B0609020204030204" pitchFamily="49" charset="0"/>
            </a:rPr>
            <a:t>vmHashTable.Add</a:t>
          </a:r>
          <a:r>
            <a:rPr lang="en-US" sz="2400" b="1" kern="1200" dirty="0">
              <a:latin typeface="Consolas" panose="020B0609020204030204" pitchFamily="49" charset="0"/>
            </a:rPr>
            <a:t>($</a:t>
          </a:r>
          <a:r>
            <a:rPr lang="en-US" sz="2400" b="1" kern="1200" dirty="0" err="1">
              <a:latin typeface="Consolas" panose="020B0609020204030204" pitchFamily="49" charset="0"/>
            </a:rPr>
            <a:t>PSItem.MoRef</a:t>
          </a:r>
          <a:r>
            <a:rPr lang="en-US" sz="2400" b="1" kern="1200" dirty="0">
              <a:latin typeface="Consolas" panose="020B0609020204030204" pitchFamily="49" charset="0"/>
            </a:rPr>
            <a:t>, $</a:t>
          </a:r>
          <a:r>
            <a:rPr lang="en-US" sz="2400" b="1" kern="1200" dirty="0" err="1">
              <a:latin typeface="Consolas" panose="020B0609020204030204" pitchFamily="49" charset="0"/>
            </a:rPr>
            <a:t>PSItem</a:t>
          </a:r>
          <a:r>
            <a:rPr lang="en-US" sz="2400" b="1" kern="1200" dirty="0">
              <a:latin typeface="Consolas" panose="020B0609020204030204" pitchFamily="49" charset="0"/>
            </a:rPr>
            <a:t> }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Hashtables</a:t>
          </a:r>
          <a:r>
            <a:rPr lang="en-US" sz="2500" kern="1200" dirty="0"/>
            <a:t> require a little setup, but fast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vmList</a:t>
          </a:r>
          <a:r>
            <a:rPr lang="en-US" sz="2400" b="1" kern="1200" dirty="0">
              <a:latin typeface="Consolas" panose="020B0609020204030204" pitchFamily="49" charset="0"/>
            </a:rPr>
            <a:t> = 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endParaRPr lang="en-US" sz="2400" b="1" kern="1200" dirty="0">
            <a:latin typeface="Consolas" panose="020B0609020204030204" pitchFamily="49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 dirty="0">
            <a:latin typeface="Consolas" panose="020B0609020204030204" pitchFamily="49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0" rIns="74930" bIns="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Slower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 = @{}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>
              <a:latin typeface="Consolas" panose="020B0609020204030204" pitchFamily="49" charset="0"/>
            </a:rPr>
            <a:t>Get-View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-</a:t>
          </a:r>
          <a:r>
            <a:rPr lang="en-US" sz="2400" b="1" kern="1200" dirty="0" err="1">
              <a:latin typeface="Consolas" panose="020B0609020204030204" pitchFamily="49" charset="0"/>
            </a:rPr>
            <a:t>ViewType</a:t>
          </a:r>
          <a:r>
            <a:rPr lang="en-US" sz="2400" b="1" kern="1200" dirty="0">
              <a:latin typeface="Consolas" panose="020B0609020204030204" pitchFamily="49" charset="0"/>
            </a:rPr>
            <a:t> </a:t>
          </a:r>
          <a:r>
            <a:rPr lang="en-US" sz="2400" b="1" kern="1200" dirty="0" err="1">
              <a:latin typeface="Consolas" panose="020B0609020204030204" pitchFamily="49" charset="0"/>
            </a:rPr>
            <a:t>VirtualMachine</a:t>
          </a:r>
          <a:r>
            <a:rPr lang="en-US" sz="2400" b="1" kern="1200" dirty="0">
              <a:latin typeface="Consolas" panose="020B0609020204030204" pitchFamily="49" charset="0"/>
            </a:rPr>
            <a:t> | </a:t>
          </a:r>
          <a:r>
            <a:rPr lang="en-US" sz="2400" b="1" kern="1200" dirty="0" err="1">
              <a:latin typeface="Consolas" panose="020B0609020204030204" pitchFamily="49" charset="0"/>
            </a:rPr>
            <a:t>ForEach</a:t>
          </a:r>
          <a:r>
            <a:rPr lang="en-US" sz="2400" b="1" kern="1200" dirty="0">
              <a:latin typeface="Consolas" panose="020B0609020204030204" pitchFamily="49" charset="0"/>
            </a:rPr>
            <a:t>-Object { $</a:t>
          </a:r>
          <a:r>
            <a:rPr lang="en-US" sz="2400" b="1" kern="1200" dirty="0" err="1">
              <a:latin typeface="Consolas" panose="020B0609020204030204" pitchFamily="49" charset="0"/>
            </a:rPr>
            <a:t>vmHashTable.Add</a:t>
          </a:r>
          <a:r>
            <a:rPr lang="en-US" sz="2400" b="1" kern="1200" dirty="0">
              <a:latin typeface="Consolas" panose="020B0609020204030204" pitchFamily="49" charset="0"/>
            </a:rPr>
            <a:t>($</a:t>
          </a:r>
          <a:r>
            <a:rPr lang="en-US" sz="2400" b="1" kern="1200" dirty="0" err="1">
              <a:latin typeface="Consolas" panose="020B0609020204030204" pitchFamily="49" charset="0"/>
            </a:rPr>
            <a:t>PSItem.MoRef</a:t>
          </a:r>
          <a:r>
            <a:rPr lang="en-US" sz="2400" b="1" kern="1200" dirty="0">
              <a:latin typeface="Consolas" panose="020B0609020204030204" pitchFamily="49" charset="0"/>
            </a:rPr>
            <a:t>, $</a:t>
          </a:r>
          <a:r>
            <a:rPr lang="en-US" sz="2400" b="1" kern="1200" dirty="0" err="1">
              <a:latin typeface="Consolas" panose="020B0609020204030204" pitchFamily="49" charset="0"/>
            </a:rPr>
            <a:t>PSItem</a:t>
          </a:r>
          <a:r>
            <a:rPr lang="en-US" sz="2400" b="1" kern="1200" dirty="0">
              <a:latin typeface="Consolas" panose="020B0609020204030204" pitchFamily="49" charset="0"/>
            </a:rPr>
            <a:t> }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0" rIns="74930" bIns="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Faster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B7343-5E34-4FDD-9F3F-F71034FD25F2}">
      <dsp:nvSpPr>
        <dsp:cNvPr id="0" name=""/>
        <dsp:cNvSpPr/>
      </dsp:nvSpPr>
      <dsp:spPr>
        <a:xfrm>
          <a:off x="562" y="109558"/>
          <a:ext cx="5164886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1" kern="1200" dirty="0">
              <a:latin typeface="Consolas" panose="020B0609020204030204" pitchFamily="49" charset="0"/>
            </a:rPr>
            <a:t>$</a:t>
          </a:r>
          <a:r>
            <a:rPr lang="en-US" sz="2000" b="1" kern="1200" dirty="0" err="1">
              <a:latin typeface="Consolas" panose="020B0609020204030204" pitchFamily="49" charset="0"/>
            </a:rPr>
            <a:t>vmList</a:t>
          </a:r>
          <a:r>
            <a:rPr lang="en-US" sz="2000" b="1" kern="1200" dirty="0">
              <a:latin typeface="Consolas" panose="020B0609020204030204" pitchFamily="49" charset="0"/>
            </a:rPr>
            <a:t> | Where-object </a:t>
          </a:r>
          <a:r>
            <a:rPr lang="en-US" sz="2000" b="1" kern="1200" dirty="0" err="1">
              <a:latin typeface="Consolas" panose="020B0609020204030204" pitchFamily="49" charset="0"/>
            </a:rPr>
            <a:t>Moref</a:t>
          </a:r>
          <a:r>
            <a:rPr lang="en-US" sz="2000" b="1" kern="1200" dirty="0">
              <a:latin typeface="Consolas" panose="020B0609020204030204" pitchFamily="49" charset="0"/>
            </a:rPr>
            <a:t> -eq "VirtualMachine-vm259162"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b="1" kern="1200" dirty="0">
            <a:latin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b="1" kern="1200" dirty="0">
            <a:latin typeface="Consolas" panose="020B0609020204030204" pitchFamily="49" charset="0"/>
          </a:endParaRPr>
        </a:p>
      </dsp:txBody>
      <dsp:txXfrm>
        <a:off x="59557" y="168553"/>
        <a:ext cx="5046896" cy="2458802"/>
      </dsp:txXfrm>
    </dsp:sp>
    <dsp:sp modelId="{017C6111-F510-4AE1-9865-86906919E0FD}">
      <dsp:nvSpPr>
        <dsp:cNvPr id="0" name=""/>
        <dsp:cNvSpPr/>
      </dsp:nvSpPr>
      <dsp:spPr>
        <a:xfrm>
          <a:off x="89655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698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56ms</a:t>
          </a:r>
        </a:p>
      </dsp:txBody>
      <dsp:txXfrm>
        <a:off x="896556" y="2627356"/>
        <a:ext cx="2375281" cy="1082653"/>
      </dsp:txXfrm>
    </dsp:sp>
    <dsp:sp modelId="{2BA86097-36BF-49E9-9869-C38BD279E583}">
      <dsp:nvSpPr>
        <dsp:cNvPr id="0" name=""/>
        <dsp:cNvSpPr/>
      </dsp:nvSpPr>
      <dsp:spPr>
        <a:xfrm>
          <a:off x="336725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42301-E4F9-4628-862F-ECA31CF908BB}">
      <dsp:nvSpPr>
        <dsp:cNvPr id="0" name=""/>
        <dsp:cNvSpPr/>
      </dsp:nvSpPr>
      <dsp:spPr>
        <a:xfrm>
          <a:off x="5457914" y="109558"/>
          <a:ext cx="5057122" cy="251779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400" b="1" kern="1200" dirty="0">
              <a:latin typeface="Consolas" panose="020B0609020204030204" pitchFamily="49" charset="0"/>
            </a:rPr>
            <a:t>$</a:t>
          </a:r>
          <a:r>
            <a:rPr lang="en-US" sz="2400" b="1" kern="1200" dirty="0" err="1">
              <a:latin typeface="Consolas" panose="020B0609020204030204" pitchFamily="49" charset="0"/>
            </a:rPr>
            <a:t>vmHashTable</a:t>
          </a:r>
          <a:r>
            <a:rPr lang="en-US" sz="2400" b="1" kern="1200" dirty="0">
              <a:latin typeface="Consolas" panose="020B0609020204030204" pitchFamily="49" charset="0"/>
            </a:rPr>
            <a:t>["VirtualMachine-vm259162"]</a:t>
          </a:r>
        </a:p>
      </dsp:txBody>
      <dsp:txXfrm>
        <a:off x="5516909" y="168553"/>
        <a:ext cx="4939132" cy="2458802"/>
      </dsp:txXfrm>
    </dsp:sp>
    <dsp:sp modelId="{1831EFA8-9345-4C04-817B-0CD2C466DE5A}">
      <dsp:nvSpPr>
        <dsp:cNvPr id="0" name=""/>
        <dsp:cNvSpPr/>
      </dsp:nvSpPr>
      <dsp:spPr>
        <a:xfrm>
          <a:off x="6300026" y="2627356"/>
          <a:ext cx="3372899" cy="108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698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0.13ms</a:t>
          </a:r>
        </a:p>
      </dsp:txBody>
      <dsp:txXfrm>
        <a:off x="6300026" y="2627356"/>
        <a:ext cx="2375281" cy="1082653"/>
      </dsp:txXfrm>
    </dsp:sp>
    <dsp:sp modelId="{1171C312-F979-4DCE-8E18-103F6B137718}">
      <dsp:nvSpPr>
        <dsp:cNvPr id="0" name=""/>
        <dsp:cNvSpPr/>
      </dsp:nvSpPr>
      <dsp:spPr>
        <a:xfrm>
          <a:off x="8770721" y="2799326"/>
          <a:ext cx="1180514" cy="118051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351F2-1CF3-4827-A0C8-FF28CA959FBD}">
      <dsp:nvSpPr>
        <dsp:cNvPr id="0" name=""/>
        <dsp:cNvSpPr/>
      </dsp:nvSpPr>
      <dsp:spPr>
        <a:xfrm>
          <a:off x="3286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1" kern="1200" dirty="0"/>
            <a:t>Get-View </a:t>
          </a:r>
        </a:p>
      </dsp:txBody>
      <dsp:txXfrm>
        <a:off x="3286" y="720624"/>
        <a:ext cx="3203971" cy="1198791"/>
      </dsp:txXfrm>
    </dsp:sp>
    <dsp:sp modelId="{2C7BE156-63B9-45DB-A1F0-59391544AA46}">
      <dsp:nvSpPr>
        <dsp:cNvPr id="0" name=""/>
        <dsp:cNvSpPr/>
      </dsp:nvSpPr>
      <dsp:spPr>
        <a:xfrm>
          <a:off x="3286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Get Inventory Super Fast</a:t>
          </a:r>
        </a:p>
      </dsp:txBody>
      <dsp:txXfrm>
        <a:off x="3286" y="1919415"/>
        <a:ext cx="3203971" cy="1449360"/>
      </dsp:txXfrm>
    </dsp:sp>
    <dsp:sp modelId="{36A960EA-9F83-4FBA-BA79-A93FD69C60D2}">
      <dsp:nvSpPr>
        <dsp:cNvPr id="0" name=""/>
        <dsp:cNvSpPr/>
      </dsp:nvSpPr>
      <dsp:spPr>
        <a:xfrm>
          <a:off x="3655814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Foreach-Object </a:t>
          </a:r>
          <a:r>
            <a:rPr lang="en-US" sz="3300" b="1" i="1" kern="1200" dirty="0"/>
            <a:t>Parallel</a:t>
          </a:r>
          <a:r>
            <a:rPr lang="en-US" sz="3300" kern="1200" dirty="0"/>
            <a:t> </a:t>
          </a:r>
        </a:p>
      </dsp:txBody>
      <dsp:txXfrm>
        <a:off x="3655814" y="720624"/>
        <a:ext cx="3203971" cy="1198791"/>
      </dsp:txXfrm>
    </dsp:sp>
    <dsp:sp modelId="{2A5697F5-F911-4EF4-A3B8-923A32AE4333}">
      <dsp:nvSpPr>
        <dsp:cNvPr id="0" name=""/>
        <dsp:cNvSpPr/>
      </dsp:nvSpPr>
      <dsp:spPr>
        <a:xfrm>
          <a:off x="3655814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Speedup slow </a:t>
          </a:r>
          <a:r>
            <a:rPr lang="en-US" sz="3300" kern="1200" dirty="0" err="1"/>
            <a:t>Scriptblocks</a:t>
          </a:r>
          <a:endParaRPr lang="en-US" sz="3300" kern="1200" dirty="0"/>
        </a:p>
      </dsp:txBody>
      <dsp:txXfrm>
        <a:off x="3655814" y="1919415"/>
        <a:ext cx="3203971" cy="1449360"/>
      </dsp:txXfrm>
    </dsp:sp>
    <dsp:sp modelId="{DA3A8FD4-4778-4F6D-9E8C-588EC46A0D2B}">
      <dsp:nvSpPr>
        <dsp:cNvPr id="0" name=""/>
        <dsp:cNvSpPr/>
      </dsp:nvSpPr>
      <dsp:spPr>
        <a:xfrm>
          <a:off x="7308342" y="720624"/>
          <a:ext cx="3203971" cy="119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 </a:t>
          </a:r>
          <a:r>
            <a:rPr lang="en-US" sz="3300" b="1" i="1" kern="1200" dirty="0" err="1"/>
            <a:t>Hashtables</a:t>
          </a:r>
          <a:r>
            <a:rPr lang="en-US" sz="3300" kern="1200" dirty="0"/>
            <a:t> for Lookups </a:t>
          </a:r>
        </a:p>
      </dsp:txBody>
      <dsp:txXfrm>
        <a:off x="7308342" y="720624"/>
        <a:ext cx="3203971" cy="1198791"/>
      </dsp:txXfrm>
    </dsp:sp>
    <dsp:sp modelId="{2F4112DB-A93D-4ED6-8EDA-1BBC0A888501}">
      <dsp:nvSpPr>
        <dsp:cNvPr id="0" name=""/>
        <dsp:cNvSpPr/>
      </dsp:nvSpPr>
      <dsp:spPr>
        <a:xfrm>
          <a:off x="7308342" y="1919415"/>
          <a:ext cx="3203971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430x faster than arrays</a:t>
          </a:r>
        </a:p>
      </dsp:txBody>
      <dsp:txXfrm>
        <a:off x="7308342" y="1919415"/>
        <a:ext cx="3203971" cy="144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2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3775 12629 0,'0'0'0,"17"0"16,54 0-1,17 0 1,-35 0-1,35 18 1,159-18 15,-176 18-15,17-18-16,71 0 31,-1 0-15,36 0 15,124 35-15,35 0 15,-230 1-15,-35-36-1,89 35 1,-89-35-1,71 17 1,-71-17 0,53 36-1,-53-36-15,36 17 32,-36-17-17,53 18 16,-88-18-15,35 0 0,-53 0-1,18 0 1,-17 0 0,-19 0-1,-17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3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7285 12912 0,'17'0'31,"1"0"32,-18 17-48,0 19 32,0-19-16,0 19-15,0-19 0,-18 18-1,-34 18 17,34-17-17,-17-1 1,17-17-1,-35 34 1,35-34 0,1 0-16,-1-1 15,1 1 1,-19 0 0,36-1-1,-17-17 1,-1 0-1,0 0 48,18 18-32,-17-18-15,-1 0-1,0 0 1,1 0 0,-54 18 15,-17-1-15,53-17-1,-106 0 16,105 0-31,-105 0 32,71 0-32,-89 0 31,71-17-31,-177 17 31,36 0 0,0 0-15,70 17 31,18 1-16,0-1 0,17 1 1,1-18-1,105 0-31,-17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4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4057 13335 0,'71'-18'46,"-36"1"-30,0 17-16,53 0 31,0-18-15,89 18 15,52 0 0,-70 0-15,88 18 15,-177-18-15,19 0-16,87 17 31,-17-17-15,88 0 15,-89 0-15,89 0 15,-158 0-15,-19 0-16,107 0 31,-89 0-16,35 0 1,-70 0 0,88 0 15,-53 0-15,-35-17-1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7.45455" units="1/cm"/>
          <inkml:channelProperty channel="Y" name="resolution" value="17.41936" units="1/cm"/>
          <inkml:channelProperty channel="T" name="resolution" value="1" units="1/dev"/>
        </inkml:channelProperties>
      </inkml:inkSource>
      <inkml:timestamp xml:id="ts0" timeString="2023-10-24T02:44:55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7056 13282 0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5176-888F-4FCB-AE3E-D5CBECB949F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2CBC-5FF9-492A-83CB-30D6C86FD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31825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182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E88F85A-5D68-6921-B9FE-A8EFAA568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BA2E7-78C3-A1FF-1CF1-D97161B0B7D7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31825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8174" y="2802577"/>
            <a:ext cx="3586164" cy="3058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182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7DA33F8A-DECD-F724-781A-456C6CCA11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F563E-AA2A-1B59-3BD3-C1FA5F983BE5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064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F658E4CF-FF7D-1889-6335-5B0A6F956F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A2DF6-32D6-1F57-F0D9-85B0E3510EFE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9977" y="995363"/>
            <a:ext cx="4554579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rgbClr val="1B4388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rgbClr val="1B4388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rgbClr val="1B4388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B4388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03812"/>
            <a:ext cx="3932237" cy="35651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6109EC15-1A62-8397-32BE-30C43AB201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806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E9013-DB2F-21D4-3236-E42B2E60D610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  <p:extLst>
      <p:ext uri="{BB962C8B-B14F-4D97-AF65-F5344CB8AC3E}">
        <p14:creationId xmlns:p14="http://schemas.microsoft.com/office/powerpoint/2010/main" val="2390889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FA879784-53F9-F0F1-016B-BCA017E22F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8B1D9-1AD0-86F9-3378-1AA54A75611B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94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DDF045BE-1AE5-40CC-FE17-0B21958EE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18675-249D-A87A-05AC-6AC4E1E79FE6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48A7524-D513-1007-3FAC-F2F5A35F9B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A8090-B253-ED46-0CE2-C6C0E2A82BA4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chemeClr val="bg1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chemeClr val="bg1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chemeClr val="bg1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chemeClr val="bg1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7833EF8A-BBAC-6FC4-76B5-883CA1AEDB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266E9-3579-4A4D-D166-602874D2FED3}"/>
              </a:ext>
            </a:extLst>
          </p:cNvPr>
          <p:cNvSpPr txBox="1"/>
          <p:nvPr userDrawn="1"/>
        </p:nvSpPr>
        <p:spPr>
          <a:xfrm>
            <a:off x="7980218" y="6176611"/>
            <a:ext cx="421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</a:t>
            </a:r>
            <a:br>
              <a:rPr lang="en-US" sz="1800" b="1" i="1" dirty="0">
                <a:solidFill>
                  <a:srgbClr val="FFFF00"/>
                </a:solidFill>
              </a:rPr>
            </a:br>
            <a:r>
              <a:rPr lang="en-US" sz="18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6095402" cy="55220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B43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41198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07327" y="3963529"/>
            <a:ext cx="3279914" cy="685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aseline="0">
                <a:solidFill>
                  <a:schemeClr val="bg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Nashville, Tennessee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53FF3FCD-E896-C0D2-CCCB-F9BDCA550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F2C45-9ACC-545F-E77C-4D5B174CBFF7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94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DD134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3A94A83A-6B3F-8A78-BEB8-F254F6262A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E2058-0A4C-EAF5-E54D-F29B81434EA1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51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51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F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E670B66D-B9AC-4C12-8F42-A181719A78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4018D-A597-E279-DD2F-C24EAB00601B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A365C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1A365C"/>
                </a:solidFill>
                <a:latin typeface="Metropoli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996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4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C92B26E9-ED96-881B-8F2B-EBE9B55C1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82EAE-F305-1BFE-C855-B84D2DF6B4C5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3CE36"/>
              </a:buClr>
              <a:buFont typeface="Wingdings" charset="2"/>
              <a:buChar char="§"/>
              <a:defRPr sz="3200"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3CE36"/>
              </a:buClr>
              <a:buFont typeface="Wingdings" charset="2"/>
              <a:buChar char="§"/>
              <a:defRPr sz="2800"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3CE36"/>
              </a:buClr>
              <a:buFont typeface="Wingdings" charset="2"/>
              <a:buChar char="§"/>
              <a:defRPr sz="2400"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3CE36"/>
              </a:buClr>
              <a:buFont typeface="Wingdings" charset="2"/>
              <a:buChar char="§"/>
              <a:defRPr sz="2000">
                <a:solidFill>
                  <a:srgbClr val="1A365C"/>
                </a:solidFill>
                <a:latin typeface="Metropoli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A3CE36"/>
                </a:solidFill>
                <a:latin typeface="Metropoli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2467277C-E1A1-5BDC-1BD1-9D89484C27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8279" y="5960094"/>
            <a:ext cx="2643028" cy="88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581CD-C838-3E62-12E1-E992C36EEF0E}"/>
              </a:ext>
            </a:extLst>
          </p:cNvPr>
          <p:cNvSpPr txBox="1"/>
          <p:nvPr userDrawn="1"/>
        </p:nvSpPr>
        <p:spPr>
          <a:xfrm>
            <a:off x="3048000" y="59760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Advanced Techniques:  </a:t>
            </a:r>
            <a:br>
              <a:rPr lang="en-US" sz="2400" b="1" i="1" dirty="0">
                <a:solidFill>
                  <a:srgbClr val="FFFF00"/>
                </a:solidFill>
              </a:rPr>
            </a:br>
            <a:r>
              <a:rPr lang="en-US" sz="2400" b="1" i="1" dirty="0">
                <a:solidFill>
                  <a:srgbClr val="FFFF00"/>
                </a:solidFill>
              </a:rPr>
              <a:t>PowerShell PowerCLI Automation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5" y="1077644"/>
            <a:ext cx="6305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84556B41-BF5D-0287-7F06-DF941F71F2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E8BAC-4137-7B17-6623-72EBF8B63A97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0593"/>
            <a:ext cx="6305549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31325"/>
            <a:ext cx="4232564" cy="37694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1pPr>
            <a:lvl2pPr marL="6858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2pPr>
            <a:lvl3pPr marL="11430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3pPr>
            <a:lvl4pPr marL="16002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4pPr>
            <a:lvl5pPr marL="2057400" indent="-228600">
              <a:buClr>
                <a:srgbClr val="A2CE36"/>
              </a:buClr>
              <a:buFont typeface="Wingdings" charset="2"/>
              <a:buChar char="§"/>
              <a:defRPr>
                <a:solidFill>
                  <a:srgbClr val="1A365C"/>
                </a:solidFill>
                <a:latin typeface="Metropoli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3E32326A-CAA1-F2C3-8DEF-BA55F7967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0" y="5960094"/>
            <a:ext cx="2643028" cy="88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D98BC-8B56-E54B-9ACA-00BCA0165A7C}"/>
              </a:ext>
            </a:extLst>
          </p:cNvPr>
          <p:cNvSpPr txBox="1"/>
          <p:nvPr userDrawn="1"/>
        </p:nvSpPr>
        <p:spPr>
          <a:xfrm>
            <a:off x="5107708" y="6509118"/>
            <a:ext cx="708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i="1" dirty="0">
                <a:solidFill>
                  <a:srgbClr val="FFFF00"/>
                </a:solidFill>
              </a:rPr>
              <a:t>Advanced Techniques:  PowerShell PowerCLI Automation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56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82" r:id="rId13"/>
    <p:sldLayoutId id="2147483675" r:id="rId14"/>
    <p:sldLayoutId id="2147483676" r:id="rId15"/>
    <p:sldLayoutId id="2147483678" r:id="rId16"/>
    <p:sldLayoutId id="2147483679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4.xml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7B656-1D93-87D0-3606-8289AAD8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27" y="3963529"/>
            <a:ext cx="3588673" cy="685800"/>
          </a:xfrm>
        </p:spPr>
        <p:txBody>
          <a:bodyPr/>
          <a:lstStyle/>
          <a:p>
            <a:pPr algn="r"/>
            <a:r>
              <a:rPr lang="en-US" dirty="0"/>
              <a:t>Mark McInturff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A464-CF32-7642-D9C5-D9E97FA8F02A}"/>
              </a:ext>
            </a:extLst>
          </p:cNvPr>
          <p:cNvSpPr txBox="1"/>
          <p:nvPr/>
        </p:nvSpPr>
        <p:spPr>
          <a:xfrm>
            <a:off x="186813" y="466701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</a:rPr>
              <a:t>Advanced Techniques to </a:t>
            </a:r>
            <a:r>
              <a:rPr lang="en-US" sz="2400" b="1" i="1" dirty="0">
                <a:highlight>
                  <a:srgbClr val="FFFF00"/>
                </a:highlight>
              </a:rPr>
              <a:t>Supercharge</a:t>
            </a:r>
            <a:r>
              <a:rPr lang="en-US" sz="2400" b="1" i="1" dirty="0">
                <a:solidFill>
                  <a:schemeClr val="bg1"/>
                </a:solidFill>
              </a:rPr>
              <a:t> PowerShell PowerCLI Automation</a:t>
            </a:r>
          </a:p>
        </p:txBody>
      </p:sp>
      <p:pic>
        <p:nvPicPr>
          <p:cNvPr id="2" name="Ax7 - Ordinary">
            <a:hlinkClick r:id="" action="ppaction://media"/>
            <a:extLst>
              <a:ext uri="{FF2B5EF4-FFF2-40B4-BE49-F238E27FC236}">
                <a16:creationId xmlns:a16="http://schemas.microsoft.com/office/drawing/2014/main" id="{686A03D3-D6CD-61F9-D83D-F5E8D07539C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53.0612"/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818" y="34290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3523-67A9-B2BA-CB96-54FB319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393700"/>
            <a:ext cx="10515600" cy="1325563"/>
          </a:xfrm>
        </p:spPr>
        <p:txBody>
          <a:bodyPr/>
          <a:lstStyle/>
          <a:p>
            <a:r>
              <a:rPr lang="en-US" dirty="0"/>
              <a:t>Get-view </a:t>
            </a:r>
            <a:r>
              <a:rPr lang="en-US" i="1" dirty="0">
                <a:highlight>
                  <a:srgbClr val="FFFF00"/>
                </a:highlight>
              </a:rPr>
              <a:t>-Property </a:t>
            </a:r>
            <a:r>
              <a:rPr lang="en-US" dirty="0"/>
              <a:t>param truncates attributes for faster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6D94-6754-D293-B398-F0CE9948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only the Name property of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Name </a:t>
            </a:r>
            <a:r>
              <a:rPr lang="en-US" i="1" dirty="0">
                <a:solidFill>
                  <a:srgbClr val="586E75"/>
                </a:solidFill>
                <a:latin typeface="Consolas" panose="020B0609020204030204" pitchFamily="49" charset="0"/>
              </a:rPr>
              <a:t>+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Snapshot property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Snapshot </a:t>
            </a: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29B2C-8A89-F850-DDE3-610855AB7193}"/>
              </a:ext>
            </a:extLst>
          </p:cNvPr>
          <p:cNvSpPr/>
          <p:nvPr/>
        </p:nvSpPr>
        <p:spPr>
          <a:xfrm>
            <a:off x="6498077" y="4153710"/>
            <a:ext cx="5359940" cy="5739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4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927-4747-9A90-AC9A-791B953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onsolas" panose="020B0609020204030204" pitchFamily="49" charset="0"/>
              </a:rPr>
              <a:t>Get-View -Property </a:t>
            </a:r>
            <a:r>
              <a:rPr lang="en-US" sz="3600" b="1" i="1" dirty="0">
                <a:latin typeface="Consolas" panose="020B0609020204030204" pitchFamily="49" charset="0"/>
              </a:rPr>
              <a:t>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9AC2-8015-238E-57DB-22B7B08C146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4674" y="1789889"/>
            <a:ext cx="5009743" cy="407909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latin typeface="Consolas" panose="020B0609020204030204" pitchFamily="49" charset="0"/>
              </a:rPr>
              <a:t>-Property</a:t>
            </a:r>
            <a:r>
              <a:rPr lang="en-US" sz="2500" b="1" dirty="0"/>
              <a:t> </a:t>
            </a:r>
            <a:r>
              <a:rPr lang="en-US" sz="2500" dirty="0"/>
              <a:t>parameter acts like a SPEED filter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This example Returns Only the Name (very fast)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Most of the Attributes (capability, config, layout, </a:t>
            </a:r>
            <a:r>
              <a:rPr lang="en-US" sz="2500" dirty="0" err="1"/>
              <a:t>etc</a:t>
            </a:r>
            <a:r>
              <a:rPr lang="en-US" sz="2500" dirty="0"/>
              <a:t>…)on the right can be named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latin typeface="Consolas" panose="020B0609020204030204" pitchFamily="49" charset="0"/>
              </a:rPr>
              <a:t>-Property</a:t>
            </a:r>
            <a:r>
              <a:rPr lang="en-US" sz="2500" dirty="0">
                <a:latin typeface="Consolas" panose="020B0609020204030204" pitchFamily="49" charset="0"/>
              </a:rPr>
              <a:t> </a:t>
            </a:r>
            <a:r>
              <a:rPr lang="en-US" sz="2500" dirty="0"/>
              <a:t>may have 1 or </a:t>
            </a:r>
            <a:br>
              <a:rPr lang="en-US" sz="2500" dirty="0"/>
            </a:br>
            <a:r>
              <a:rPr lang="en-US" sz="2500" dirty="0"/>
              <a:t>many named properties</a:t>
            </a:r>
          </a:p>
          <a:p>
            <a:pPr>
              <a:lnSpc>
                <a:spcPct val="100000"/>
              </a:lnSpc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FC5B9E-0ED5-75CA-613B-41795955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919" y="0"/>
            <a:ext cx="4505290" cy="6488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006AB-EC25-CAC4-12C6-76E8C174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19" y="4127667"/>
            <a:ext cx="45720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1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927-4747-9A90-AC9A-791B953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Consolas" panose="020B0609020204030204" pitchFamily="49" charset="0"/>
              </a:rPr>
              <a:t>Get-View -</a:t>
            </a:r>
            <a:r>
              <a:rPr lang="en-US" sz="3200" b="1" dirty="0" err="1">
                <a:latin typeface="Consolas" panose="020B0609020204030204" pitchFamily="49" charset="0"/>
              </a:rPr>
              <a:t>ViewType</a:t>
            </a:r>
            <a:r>
              <a:rPr lang="en-US" sz="3200" b="1" dirty="0">
                <a:latin typeface="Consolas" panose="020B0609020204030204" pitchFamily="49" charset="0"/>
              </a:rPr>
              <a:t> Virtual Machine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(no -Property)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9AC2-8015-238E-57DB-22B7B08C146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4674" y="2303463"/>
            <a:ext cx="3932238" cy="35655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Returns All properties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400" dirty="0">
                <a:latin typeface="Consolas" panose="020B0609020204030204" pitchFamily="49" charset="0"/>
              </a:rPr>
              <a:t>-Property *</a:t>
            </a:r>
            <a:r>
              <a:rPr lang="en-US" dirty="0"/>
              <a:t> (implied)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Slower .. but might speedup can boost with </a:t>
            </a:r>
            <a:r>
              <a:rPr lang="en-US" sz="2000" b="1" dirty="0">
                <a:latin typeface="Consolas" panose="020B0609020204030204" pitchFamily="49" charset="0"/>
              </a:rPr>
              <a:t>Foreach-Object -Parallel</a:t>
            </a:r>
            <a:br>
              <a:rPr lang="en-US" dirty="0"/>
            </a:b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110F-59FD-7CE4-676C-5DA3E8BC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77" y="1698084"/>
            <a:ext cx="7273123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 </a:t>
            </a:r>
            <a:r>
              <a:rPr lang="en-US" dirty="0"/>
              <a:t>with </a:t>
            </a:r>
            <a:r>
              <a:rPr lang="en-US" b="1" i="1" dirty="0"/>
              <a:t>PWSH Core 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Foreach-Object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do something in parallel groups of 20 </a:t>
            </a:r>
            <a:b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dirty="0">
                <a:solidFill>
                  <a:srgbClr val="586E75"/>
                </a:solidFill>
                <a:latin typeface="Metropolis"/>
              </a:rPr>
              <a:t>If </a:t>
            </a:r>
            <a:r>
              <a:rPr lang="en-US" b="1" dirty="0">
                <a:solidFill>
                  <a:srgbClr val="586E75"/>
                </a:solidFill>
                <a:latin typeface="Metropolis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1" dirty="0">
                <a:solidFill>
                  <a:srgbClr val="586E75"/>
                </a:solidFill>
                <a:latin typeface="Metropolis"/>
              </a:rPr>
              <a:t> </a:t>
            </a:r>
            <a:r>
              <a:rPr lang="en-US" dirty="0">
                <a:solidFill>
                  <a:srgbClr val="586E75"/>
                </a:solidFill>
                <a:latin typeface="Metropolis"/>
              </a:rPr>
              <a:t>not explicit, the default is 5 </a:t>
            </a:r>
            <a:endParaRPr lang="en-US" b="0" dirty="0">
              <a:solidFill>
                <a:srgbClr val="839496"/>
              </a:solidFill>
              <a:effectLst/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429344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PWSH Core without 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Example 1</a:t>
            </a:r>
            <a:r>
              <a:rPr lang="en-US" sz="2400" b="1" i="1" dirty="0">
                <a:solidFill>
                  <a:srgbClr val="586E75"/>
                </a:solidFill>
                <a:latin typeface="Consolas" panose="020B0609020204030204" pitchFamily="49" charset="0"/>
              </a:rPr>
              <a:t>: </a:t>
            </a: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No Parallel 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Start-Sleep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_ }</a:t>
            </a:r>
          </a:p>
          <a:p>
            <a:pPr marL="0" indent="0">
              <a:buNone/>
            </a:pP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DA2E5-14C8-CE13-196E-F52DA9C5870E}"/>
              </a:ext>
            </a:extLst>
          </p:cNvPr>
          <p:cNvSpPr txBox="1"/>
          <p:nvPr/>
        </p:nvSpPr>
        <p:spPr>
          <a:xfrm>
            <a:off x="963038" y="3448614"/>
            <a:ext cx="4338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How long does Example 1 take?</a:t>
            </a:r>
            <a:endParaRPr lang="en-US" sz="28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1..10 Foreach">
            <a:hlinkClick r:id="" action="ppaction://media"/>
            <a:extLst>
              <a:ext uri="{FF2B5EF4-FFF2-40B4-BE49-F238E27FC236}">
                <a16:creationId xmlns:a16="http://schemas.microsoft.com/office/drawing/2014/main" id="{D4463245-A4CA-4894-A1B9-80F3231FD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6"/>
                </p14:media>
              </p:ext>
            </p:extLst>
          </p:nvPr>
        </p:nvPicPr>
        <p:blipFill rotWithShape="1">
          <a:blip r:embed="rId4"/>
          <a:srcRect r="40571" b="36329"/>
          <a:stretch/>
        </p:blipFill>
        <p:spPr>
          <a:xfrm>
            <a:off x="4105072" y="2693922"/>
            <a:ext cx="8086928" cy="41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 </a:t>
            </a:r>
            <a:r>
              <a:rPr lang="en-US" dirty="0"/>
              <a:t>with </a:t>
            </a:r>
            <a:r>
              <a:rPr lang="en-US" b="1" i="1" dirty="0"/>
              <a:t>PWSH Core </a:t>
            </a:r>
            <a:br>
              <a:rPr lang="en-US" b="1" i="1" dirty="0"/>
            </a:br>
            <a:r>
              <a:rPr lang="en-US" b="1" i="1" dirty="0"/>
              <a:t>Parallel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Example 2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ThrottleLimit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US" sz="2400" b="1" dirty="0">
                <a:solidFill>
                  <a:srgbClr val="83949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Parallel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Start-Sleep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; 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write-host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_ </a:t>
            </a: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21CC4-3CE8-C505-F5C8-C689C86856F7}"/>
              </a:ext>
            </a:extLst>
          </p:cNvPr>
          <p:cNvSpPr txBox="1"/>
          <p:nvPr/>
        </p:nvSpPr>
        <p:spPr>
          <a:xfrm>
            <a:off x="838200" y="3518940"/>
            <a:ext cx="18083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# How long does it take?</a:t>
            </a:r>
          </a:p>
        </p:txBody>
      </p:sp>
      <p:pic>
        <p:nvPicPr>
          <p:cNvPr id="8" name="1..10 Foreach Parllel">
            <a:hlinkClick r:id="" action="ppaction://media"/>
            <a:extLst>
              <a:ext uri="{FF2B5EF4-FFF2-40B4-BE49-F238E27FC236}">
                <a16:creationId xmlns:a16="http://schemas.microsoft.com/office/drawing/2014/main" id="{622A733D-F2E6-63EE-2287-B0668B40E1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6"/>
                </p14:media>
              </p:ext>
            </p:extLst>
          </p:nvPr>
        </p:nvPicPr>
        <p:blipFill rotWithShape="1">
          <a:blip r:embed="rId4"/>
          <a:srcRect l="-1" r="27533" b="51435"/>
          <a:stretch/>
        </p:blipFill>
        <p:spPr>
          <a:xfrm>
            <a:off x="2646567" y="3044757"/>
            <a:ext cx="9532296" cy="3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62CD-4269-817B-52B9-ECA09CE5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Play with me LIVE DEMO</a:t>
            </a:r>
            <a:br>
              <a:rPr lang="en-US" b="1" dirty="0"/>
            </a:br>
            <a:r>
              <a:rPr lang="en-US" sz="3200" dirty="0"/>
              <a:t>PWSH Core  </a:t>
            </a:r>
            <a:r>
              <a:rPr lang="en-US" sz="3200" b="1" i="1" dirty="0">
                <a:latin typeface="Consolas" panose="020B0609020204030204" pitchFamily="49" charset="0"/>
              </a:rPr>
              <a:t>Foreach-Object -Parallel Process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B26A-95C5-8A4C-8CE7-35A7AE18F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1243"/>
          </a:xfrm>
        </p:spPr>
        <p:txBody>
          <a:bodyPr/>
          <a:lstStyle/>
          <a:p>
            <a:pPr lvl="1"/>
            <a:r>
              <a:rPr lang="en-US" dirty="0"/>
              <a:t>SLEEP 1 or 5 or 100 seconds to simulate an algorithm of many steps	</a:t>
            </a:r>
          </a:p>
          <a:p>
            <a:pPr lvl="1"/>
            <a:r>
              <a:rPr lang="en-US" dirty="0"/>
              <a:t>Play with </a:t>
            </a:r>
            <a:r>
              <a:rPr lang="en-US" dirty="0" err="1"/>
              <a:t>ThrottleLimit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Measure-Command { 1..1000 | </a:t>
            </a:r>
            <a:r>
              <a:rPr lang="en-US" dirty="0" err="1">
                <a:latin typeface="Consolas" panose="020B0609020204030204" pitchFamily="49" charset="0"/>
              </a:rPr>
              <a:t>ForEach</a:t>
            </a:r>
            <a:r>
              <a:rPr lang="en-US" dirty="0">
                <a:latin typeface="Consolas" panose="020B0609020204030204" pitchFamily="49" charset="0"/>
              </a:rPr>
              <a:t>-Object -Throttle 500 -Parallel { sleep 1 ; $_ }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8AA6C-485F-ADCE-66A7-1A7CB18E3774}"/>
              </a:ext>
            </a:extLst>
          </p:cNvPr>
          <p:cNvSpPr txBox="1"/>
          <p:nvPr/>
        </p:nvSpPr>
        <p:spPr>
          <a:xfrm>
            <a:off x="838199" y="5243368"/>
            <a:ext cx="11243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code samples </a:t>
            </a:r>
            <a:r>
              <a:rPr lang="en-US" sz="3600" b="1" dirty="0">
                <a:latin typeface="Consolas" panose="020B0609020204030204" pitchFamily="49" charset="0"/>
              </a:rPr>
              <a:t>github.com/</a:t>
            </a:r>
            <a:r>
              <a:rPr lang="en-US" sz="3600" b="1" dirty="0" err="1">
                <a:latin typeface="Consolas" panose="020B0609020204030204" pitchFamily="49" charset="0"/>
              </a:rPr>
              <a:t>RaysCars</a:t>
            </a:r>
            <a:r>
              <a:rPr lang="en-US" sz="3600" b="1" dirty="0">
                <a:latin typeface="Consolas" panose="020B0609020204030204" pitchFamily="49" charset="0"/>
              </a:rPr>
              <a:t>/vmug2023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pic>
        <p:nvPicPr>
          <p:cNvPr id="6" name="Play With Me - Extreme Bettencourt">
            <a:hlinkClick r:id="" action="ppaction://media"/>
            <a:extLst>
              <a:ext uri="{FF2B5EF4-FFF2-40B4-BE49-F238E27FC236}">
                <a16:creationId xmlns:a16="http://schemas.microsoft.com/office/drawing/2014/main" id="{3E657292-4C0D-424D-4D04-A4C065CC00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5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98425"/>
            <a:ext cx="499352" cy="4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78BF-4D37-7AB2-DB7B-F2F1DE4F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br>
              <a:rPr lang="en-US" b="1" i="1" dirty="0"/>
            </a:br>
            <a:r>
              <a:rPr lang="en-US" b="1" i="1" dirty="0"/>
              <a:t>Parallel Process - Get </a:t>
            </a:r>
            <a:r>
              <a:rPr lang="en-US" b="1" i="1" dirty="0" err="1"/>
              <a:t>VMhosts</a:t>
            </a:r>
            <a:r>
              <a:rPr lang="en-US" b="1" i="1" dirty="0"/>
              <a:t>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885-28F4-32B7-D311-52BC9FCC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#Get Hosts returning only name </a:t>
            </a:r>
            <a:b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b="1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HostSystem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1" i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#Pipe to parallel process for loop</a:t>
            </a:r>
            <a:endParaRPr lang="en-US" b="1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Foreach-Object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ThrottleLimit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Parallel </a:t>
            </a:r>
            <a:b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	    { 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.MoRef</a:t>
            </a:r>
            <a:r>
              <a:rPr lang="en-US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599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3B9C-25D0-3A88-E288-E40045D3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Foreach-object -Parallel?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C62DF86-FAF9-7A6A-31F5-F6BC7D1EB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248707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117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66F9-1A01-6501-86D0-DA0E7B1A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1" dirty="0">
                <a:solidFill>
                  <a:schemeClr val="tx1"/>
                </a:solidFill>
                <a:latin typeface="Consolas" panose="020B0609020204030204" pitchFamily="49" charset="0"/>
              </a:rPr>
              <a:t>Get-View 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MoREF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/>
              <a:t>Managed Object Reference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8F5A91-8D89-52A5-BE36-FE20F9B1E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608430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7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B809-0946-9393-0F3A-26149E12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92B85F-509B-5FC5-1347-96343743F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159776"/>
              </p:ext>
            </p:extLst>
          </p:nvPr>
        </p:nvGraphicFramePr>
        <p:xfrm>
          <a:off x="7419977" y="995363"/>
          <a:ext cx="4554579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Content Placeholder 6" descr="A red and black logo&#10;&#10;Description automatically generated">
            <a:extLst>
              <a:ext uri="{FF2B5EF4-FFF2-40B4-BE49-F238E27FC236}">
                <a16:creationId xmlns:a16="http://schemas.microsoft.com/office/drawing/2014/main" id="{0CC1BCB2-0FBE-8777-B5CA-4B84A86ED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06" y="5960094"/>
            <a:ext cx="2643028" cy="8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C2F83E-BA3F-637B-5C65-A25DBCCEBEC8}"/>
              </a:ext>
            </a:extLst>
          </p:cNvPr>
          <p:cNvSpPr txBox="1"/>
          <p:nvPr/>
        </p:nvSpPr>
        <p:spPr>
          <a:xfrm>
            <a:off x="839788" y="2829041"/>
            <a:ext cx="612058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Mark McInturff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7171"/>
                </a:solidFill>
              </a:rPr>
              <a:t>Kyndryl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Architect in Data Management and AI Services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1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for lookups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328678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6F08A5-06FF-B972-6909-0023727CD9DA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344B8-A07D-F833-D7B6-3647FBFCB9EF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541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lookup for 11,500 VM's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07184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2BD6D5-3B85-A768-BC56-06046016C926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E4F59-5D7C-570F-D505-D4C63025AA4E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59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56F-5AC4-ECC3-1B64-BD33059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Arrays</a:t>
            </a:r>
            <a:r>
              <a:rPr lang="en-US" dirty="0"/>
              <a:t> vs </a:t>
            </a:r>
            <a:r>
              <a:rPr lang="en-US" b="1" dirty="0" err="1"/>
              <a:t>Hashtables</a:t>
            </a:r>
            <a:r>
              <a:rPr lang="en-US" dirty="0"/>
              <a:t> lookup for 11,500 VM's</a:t>
            </a:r>
            <a:endParaRPr lang="en-US" b="1" i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A516BD-D358-6E74-D616-29870DE8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885015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2BD6D5-3B85-A768-BC56-06046016C926}"/>
              </a:ext>
            </a:extLst>
          </p:cNvPr>
          <p:cNvSpPr txBox="1"/>
          <p:nvPr/>
        </p:nvSpPr>
        <p:spPr>
          <a:xfrm>
            <a:off x="975197" y="1378469"/>
            <a:ext cx="4871125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Array Lookup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E4F59-5D7C-570F-D505-D4C63025AA4E}"/>
              </a:ext>
            </a:extLst>
          </p:cNvPr>
          <p:cNvSpPr txBox="1"/>
          <p:nvPr/>
        </p:nvSpPr>
        <p:spPr>
          <a:xfrm>
            <a:off x="6482676" y="1378469"/>
            <a:ext cx="473412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Hashtable</a:t>
            </a:r>
            <a:r>
              <a:rPr lang="en-US" sz="2800" b="1" dirty="0"/>
              <a:t> Lookup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30A06-B483-7CB1-0FFF-46E931FE01B8}"/>
              </a:ext>
            </a:extLst>
          </p:cNvPr>
          <p:cNvSpPr txBox="1"/>
          <p:nvPr/>
        </p:nvSpPr>
        <p:spPr>
          <a:xfrm>
            <a:off x="7303855" y="3755036"/>
            <a:ext cx="28112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rgbClr val="FF0000"/>
                </a:solidFill>
              </a:rPr>
              <a:t>430x Faster</a:t>
            </a:r>
          </a:p>
        </p:txBody>
      </p:sp>
    </p:spTree>
    <p:extLst>
      <p:ext uri="{BB962C8B-B14F-4D97-AF65-F5344CB8AC3E}">
        <p14:creationId xmlns:p14="http://schemas.microsoft.com/office/powerpoint/2010/main" val="101597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5C33-3B01-0E57-E512-06724491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Fast </a:t>
            </a:r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7BEE-A2E7-8D80-42A7-F23DC39C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{}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400" b="1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or </a:t>
            </a:r>
            <a:endParaRPr lang="en-US" sz="2400" b="1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400" b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hashtable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]::new()</a:t>
            </a:r>
          </a:p>
          <a:p>
            <a:pPr marL="0" indent="0">
              <a:buNone/>
            </a:pPr>
            <a:b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-Object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vmHashTable.Add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sz="2400" b="1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.MoRef</a:t>
            </a:r>
            <a:r>
              <a:rPr lang="en-US" sz="2400" b="1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PSItem</a:t>
            </a: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64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6482-92F2-7D34-130A-C23B1F24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Fast </a:t>
            </a:r>
            <a:r>
              <a:rPr lang="en-US" dirty="0" err="1"/>
              <a:t>HashTables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C07C-3707-6321-DA54-4EF80E1C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169"/>
            <a:ext cx="10515600" cy="408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 two properties: </a:t>
            </a:r>
          </a:p>
          <a:p>
            <a:r>
              <a:rPr lang="en-US" dirty="0"/>
              <a:t>Name - String or Integer </a:t>
            </a:r>
          </a:p>
          <a:p>
            <a:r>
              <a:rPr lang="en-US" dirty="0"/>
              <a:t>Value - Any Powershell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C7445-2676-623A-6386-F38305E8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731"/>
            <a:ext cx="12192000" cy="26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30DD-36EE-D645-964B-54C2D019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dirty="0"/>
              <a:t>to </a:t>
            </a:r>
            <a:r>
              <a:rPr lang="en-US" b="1" i="1" dirty="0">
                <a:latin typeface="Barlow Condensed ExtraBold" panose="00000906000000000000" pitchFamily="2" charset="0"/>
              </a:rPr>
              <a:t>Supercharge</a:t>
            </a:r>
            <a:r>
              <a:rPr lang="en-US" b="1" dirty="0"/>
              <a:t> </a:t>
            </a:r>
            <a:r>
              <a:rPr lang="en-US" b="1" dirty="0">
                <a:latin typeface="Metropolis"/>
              </a:rPr>
              <a:t>PowerCLI</a:t>
            </a:r>
            <a:r>
              <a:rPr lang="en-US" dirty="0"/>
              <a:t> </a:t>
            </a:r>
            <a:endParaRPr lang="en-US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0F5B5C-D2E0-FE54-47EB-49C2E707B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083905"/>
              </p:ext>
            </p:extLst>
          </p:nvPr>
        </p:nvGraphicFramePr>
        <p:xfrm>
          <a:off x="838200" y="1825625"/>
          <a:ext cx="10515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608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57B656-1D93-87D0-3606-8289AAD8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327" y="3963529"/>
            <a:ext cx="3588673" cy="685800"/>
          </a:xfrm>
        </p:spPr>
        <p:txBody>
          <a:bodyPr/>
          <a:lstStyle/>
          <a:p>
            <a:pPr algn="r"/>
            <a:r>
              <a:rPr lang="en-US" dirty="0"/>
              <a:t>Mark McInturff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A464-CF32-7642-D9C5-D9E97FA8F02A}"/>
              </a:ext>
            </a:extLst>
          </p:cNvPr>
          <p:cNvSpPr txBox="1"/>
          <p:nvPr/>
        </p:nvSpPr>
        <p:spPr>
          <a:xfrm>
            <a:off x="186813" y="466701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</a:rPr>
              <a:t>Advanced Techniques to </a:t>
            </a:r>
            <a:r>
              <a:rPr lang="en-US" sz="2400" b="1" i="1" dirty="0">
                <a:highlight>
                  <a:srgbClr val="FFFF00"/>
                </a:highlight>
              </a:rPr>
              <a:t>Supercharge</a:t>
            </a:r>
            <a:r>
              <a:rPr lang="en-US" sz="2400" b="1" i="1" dirty="0">
                <a:solidFill>
                  <a:schemeClr val="bg1"/>
                </a:solidFill>
              </a:rPr>
              <a:t> PowerShell PowerCLI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A0034-F9B9-4669-6ECB-EECCB9D915F0}"/>
              </a:ext>
            </a:extLst>
          </p:cNvPr>
          <p:cNvSpPr txBox="1"/>
          <p:nvPr/>
        </p:nvSpPr>
        <p:spPr>
          <a:xfrm>
            <a:off x="948447" y="681096"/>
            <a:ext cx="11243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files at </a:t>
            </a:r>
            <a:r>
              <a:rPr lang="en-US" sz="2800" b="1" dirty="0">
                <a:latin typeface="Consolas" panose="020B0609020204030204" pitchFamily="49" charset="0"/>
              </a:rPr>
              <a:t>github.com/</a:t>
            </a:r>
            <a:r>
              <a:rPr lang="en-US" sz="2800" b="1" dirty="0" err="1">
                <a:latin typeface="Consolas" panose="020B0609020204030204" pitchFamily="49" charset="0"/>
              </a:rPr>
              <a:t>RaysCars</a:t>
            </a:r>
            <a:r>
              <a:rPr lang="en-US" sz="2800" b="1" dirty="0">
                <a:latin typeface="Consolas" panose="020B0609020204030204" pitchFamily="49" charset="0"/>
              </a:rPr>
              <a:t>/vmug2023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C5E88-143D-906E-F48C-3C706E6E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760" y="3894760"/>
            <a:ext cx="2963240" cy="2963240"/>
          </a:xfrm>
          <a:prstGeom prst="rect">
            <a:avLst/>
          </a:prstGeom>
        </p:spPr>
      </p:pic>
      <p:pic>
        <p:nvPicPr>
          <p:cNvPr id="3" name="Ax7 - Ordinary">
            <a:hlinkClick r:id="" action="ppaction://media"/>
            <a:extLst>
              <a:ext uri="{FF2B5EF4-FFF2-40B4-BE49-F238E27FC236}">
                <a16:creationId xmlns:a16="http://schemas.microsoft.com/office/drawing/2014/main" id="{51EEFAEF-BE3E-FF91-6CBC-4008C4BD22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000" end="69453.0612"/>
                  <p14:fade in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818" y="34290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D17A-2C21-B751-6879-8EBD05E9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Powershell/PowerCLI Automation Examples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1D62B5-DCD7-9EAB-0C77-4A5BFB1CC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272231"/>
              </p:ext>
            </p:extLst>
          </p:nvPr>
        </p:nvGraphicFramePr>
        <p:xfrm>
          <a:off x="7419977" y="995363"/>
          <a:ext cx="4554579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38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D896-2FE1-C089-8705-7853B7A1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PowerCLI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6D985CB-1CE9-275B-4D32-D1DD3B2F9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188575"/>
              </p:ext>
            </p:extLst>
          </p:nvPr>
        </p:nvGraphicFramePr>
        <p:xfrm>
          <a:off x="6581775" y="749030"/>
          <a:ext cx="5392781" cy="5119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9791978-36D4-C01A-8920-760DCD4C1E43}"/>
              </a:ext>
            </a:extLst>
          </p:cNvPr>
          <p:cNvSpPr txBox="1">
            <a:spLocks/>
          </p:cNvSpPr>
          <p:nvPr/>
        </p:nvSpPr>
        <p:spPr>
          <a:xfrm>
            <a:off x="766276" y="2292069"/>
            <a:ext cx="5489296" cy="909021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Metropolis" pitchFamily="2" charset="77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</a:rPr>
              <a:t>+ 355 more Cmdlets</a:t>
            </a:r>
          </a:p>
        </p:txBody>
      </p:sp>
    </p:spTree>
    <p:extLst>
      <p:ext uri="{BB962C8B-B14F-4D97-AF65-F5344CB8AC3E}">
        <p14:creationId xmlns:p14="http://schemas.microsoft.com/office/powerpoint/2010/main" val="256204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D896-2FE1-C089-8705-7853B7A1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r>
              <a:rPr lang="en-US" dirty="0"/>
              <a:t> PowerCLI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19BD469-5434-81CC-7E70-AF50C355E09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73308231"/>
              </p:ext>
            </p:extLst>
          </p:nvPr>
        </p:nvGraphicFramePr>
        <p:xfrm>
          <a:off x="511176" y="1262704"/>
          <a:ext cx="11259292" cy="3436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969">
                  <a:extLst>
                    <a:ext uri="{9D8B030D-6E8A-4147-A177-3AD203B41FA5}">
                      <a16:colId xmlns:a16="http://schemas.microsoft.com/office/drawing/2014/main" val="3979714741"/>
                    </a:ext>
                  </a:extLst>
                </a:gridCol>
                <a:gridCol w="8132323">
                  <a:extLst>
                    <a:ext uri="{9D8B030D-6E8A-4147-A177-3AD203B41FA5}">
                      <a16:colId xmlns:a16="http://schemas.microsoft.com/office/drawing/2014/main" val="1043863657"/>
                    </a:ext>
                  </a:extLst>
                </a:gridCol>
              </a:tblGrid>
              <a:tr h="232243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Supercharged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895821"/>
                  </a:ext>
                </a:extLst>
              </a:tr>
              <a:tr h="784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Get-VM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Get-View -</a:t>
                      </a:r>
                      <a:r>
                        <a:rPr lang="en-US" sz="2000" b="1" kern="100" dirty="0" err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ViewType</a:t>
                      </a: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VirtualMachine</a:t>
                      </a: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 </a:t>
                      </a:r>
                      <a:b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</a:br>
                      <a:r>
                        <a:rPr lang="en-US" sz="2000" b="1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-Property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114119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ClusterResource</a:t>
                      </a:r>
                      <a:endParaRPr lang="en-US" sz="20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9389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Get-Datacenter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Datacenter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48667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Get-Datastore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Datastore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269152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VirtualPortGroup</a:t>
                      </a:r>
                      <a:endParaRPr lang="en-US" sz="20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28030"/>
                  </a:ext>
                </a:extLst>
              </a:tr>
              <a:tr h="23224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Get-View -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ViewType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</a:rPr>
                        <a:t>VirtualMachine</a:t>
                      </a: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 -Property Snapshot | Where-Object Snapshot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6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87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247EB-B069-453A-35D1-6DC7740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SUPERCHARGED</a:t>
            </a:r>
            <a:r>
              <a:rPr lang="en-US" dirty="0"/>
              <a:t> PowerCLI: </a:t>
            </a:r>
            <a:r>
              <a:rPr lang="en-US" b="1" dirty="0"/>
              <a:t>Count Snapshots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41169-A92A-C705-32EB-A9DEA9618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Cmdlet Slow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EFA512-2910-1402-C624-313E50DA5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Get-Snapshot</a:t>
            </a:r>
          </a:p>
          <a:p>
            <a:pPr marL="0" indent="0">
              <a:buNone/>
            </a:pPr>
            <a:endParaRPr lang="en-US" dirty="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268BD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68BD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ECD78-0A57-549D-6844-5EEB94503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Get-View Fast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257ED-A3CB-262F-2489-78ED10CBB1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Snapshot</a:t>
            </a:r>
            <a:endParaRPr lang="en-US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438636-895F-D9E5-4506-02A64E83BFA7}"/>
              </a:ext>
            </a:extLst>
          </p:cNvPr>
          <p:cNvGrpSpPr/>
          <p:nvPr/>
        </p:nvGrpSpPr>
        <p:grpSpPr>
          <a:xfrm>
            <a:off x="839484" y="4046706"/>
            <a:ext cx="4672458" cy="1708002"/>
            <a:chOff x="1283" y="876585"/>
            <a:chExt cx="4672458" cy="233622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8E90B5-D6A6-4897-BF36-F878B86CAA60}"/>
                </a:ext>
              </a:extLst>
            </p:cNvPr>
            <p:cNvSpPr/>
            <p:nvPr/>
          </p:nvSpPr>
          <p:spPr>
            <a:xfrm>
              <a:off x="1283" y="876585"/>
              <a:ext cx="4672458" cy="23362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90E67AC-1E86-4C3A-F60E-36E19D926ACF}"/>
                </a:ext>
              </a:extLst>
            </p:cNvPr>
            <p:cNvSpPr txBox="1"/>
            <p:nvPr/>
          </p:nvSpPr>
          <p:spPr>
            <a:xfrm>
              <a:off x="69709" y="945011"/>
              <a:ext cx="4535606" cy="2199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63500" rIns="95250" bIns="6350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0" kern="1200" dirty="0"/>
                <a:t>15 minutes against against 11k VM's</a:t>
              </a:r>
              <a:endParaRPr lang="en-US" sz="36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1CD75-891F-EC5B-2605-176FE76666DD}"/>
              </a:ext>
            </a:extLst>
          </p:cNvPr>
          <p:cNvGrpSpPr/>
          <p:nvPr/>
        </p:nvGrpSpPr>
        <p:grpSpPr>
          <a:xfrm>
            <a:off x="6680058" y="4046706"/>
            <a:ext cx="4672458" cy="1708002"/>
            <a:chOff x="5841857" y="876585"/>
            <a:chExt cx="4672458" cy="23362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8E4CFD-2348-6068-676E-72E3002991BC}"/>
                </a:ext>
              </a:extLst>
            </p:cNvPr>
            <p:cNvSpPr/>
            <p:nvPr/>
          </p:nvSpPr>
          <p:spPr>
            <a:xfrm>
              <a:off x="5841857" y="876585"/>
              <a:ext cx="4672458" cy="23362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DF5E14C6-BC1F-E62A-72CE-1D942B8D4C9C}"/>
                </a:ext>
              </a:extLst>
            </p:cNvPr>
            <p:cNvSpPr txBox="1"/>
            <p:nvPr/>
          </p:nvSpPr>
          <p:spPr>
            <a:xfrm>
              <a:off x="5910283" y="945011"/>
              <a:ext cx="4535606" cy="21993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63500" rIns="95250" bIns="6350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0" kern="1200" dirty="0"/>
                <a:t>1 second against 11k VM's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429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DC14-1114-A8D4-ECE0-8DED13D3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Demo: Get-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Get-Snapshot</a:t>
            </a:r>
            <a:endParaRPr lang="en-US" dirty="0"/>
          </a:p>
        </p:txBody>
      </p:sp>
      <p:pic>
        <p:nvPicPr>
          <p:cNvPr id="3" name="1 Get-VM Get-Snapshot.3">
            <a:hlinkClick r:id="" action="ppaction://media"/>
            <a:extLst>
              <a:ext uri="{FF2B5EF4-FFF2-40B4-BE49-F238E27FC236}">
                <a16:creationId xmlns:a16="http://schemas.microsoft.com/office/drawing/2014/main" id="{DDB3B481-EB31-70CC-666C-4DD5751BD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" b="37667"/>
          <a:stretch/>
        </p:blipFill>
        <p:spPr>
          <a:xfrm>
            <a:off x="0" y="1027906"/>
            <a:ext cx="12248188" cy="4555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F2CC1E-D6F3-0C62-F34B-E78225E9AF01}"/>
                  </a:ext>
                </a:extLst>
              </p14:cNvPr>
              <p14:cNvContentPartPr/>
              <p14:nvPr/>
            </p14:nvContentPartPr>
            <p14:xfrm>
              <a:off x="1359000" y="4546440"/>
              <a:ext cx="125748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F2CC1E-D6F3-0C62-F34B-E78225E9AF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60" y="4483080"/>
                <a:ext cx="1288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B002BA-7E52-CA80-3B6B-1BFE624A8124}"/>
                  </a:ext>
                </a:extLst>
              </p14:cNvPr>
              <p14:cNvContentPartPr/>
              <p14:nvPr/>
            </p14:nvContentPartPr>
            <p14:xfrm>
              <a:off x="1657440" y="4648320"/>
              <a:ext cx="978120" cy="20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B002BA-7E52-CA80-3B6B-1BFE624A81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1600" y="4584960"/>
                <a:ext cx="1009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9C8CB5-F346-0553-2300-4547507FD51A}"/>
                  </a:ext>
                </a:extLst>
              </p14:cNvPr>
              <p14:cNvContentPartPr/>
              <p14:nvPr/>
            </p14:nvContentPartPr>
            <p14:xfrm>
              <a:off x="1460520" y="4781520"/>
              <a:ext cx="113688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9C8CB5-F346-0553-2300-4547507FD5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4680" y="4718160"/>
                <a:ext cx="1168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229FBE-758E-37FB-FAD9-890443317C7F}"/>
                  </a:ext>
                </a:extLst>
              </p14:cNvPr>
              <p14:cNvContentPartPr/>
              <p14:nvPr/>
            </p14:nvContentPartPr>
            <p14:xfrm>
              <a:off x="2540160" y="47815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229FBE-758E-37FB-FAD9-890443317C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4320" y="471816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F042450-245A-4651-6A91-8AAA3715B5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52" y="4164172"/>
            <a:ext cx="5307261" cy="1424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B2DBA-E98E-B8B5-06C0-382170A9D20A}"/>
              </a:ext>
            </a:extLst>
          </p:cNvPr>
          <p:cNvSpPr txBox="1"/>
          <p:nvPr/>
        </p:nvSpPr>
        <p:spPr>
          <a:xfrm>
            <a:off x="6303523" y="3268653"/>
            <a:ext cx="285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FF00"/>
                </a:solidFill>
              </a:rPr>
              <a:t>20,000%  x Speed</a:t>
            </a:r>
          </a:p>
        </p:txBody>
      </p:sp>
    </p:spTree>
    <p:extLst>
      <p:ext uri="{BB962C8B-B14F-4D97-AF65-F5344CB8AC3E}">
        <p14:creationId xmlns:p14="http://schemas.microsoft.com/office/powerpoint/2010/main" val="16432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2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E911-7C59-2021-C7B1-C5A89243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sz="4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Demo: Get-View</a:t>
            </a:r>
            <a:r>
              <a:rPr lang="en-US" sz="4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4000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sz="4000" dirty="0"/>
          </a:p>
        </p:txBody>
      </p:sp>
      <p:pic>
        <p:nvPicPr>
          <p:cNvPr id="5" name="2 Get-View Snapshot">
            <a:hlinkClick r:id="" action="ppaction://media"/>
            <a:extLst>
              <a:ext uri="{FF2B5EF4-FFF2-40B4-BE49-F238E27FC236}">
                <a16:creationId xmlns:a16="http://schemas.microsoft.com/office/drawing/2014/main" id="{CFE089FA-7859-8BDA-DD88-4CDCC8502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74" b="40917"/>
          <a:stretch/>
        </p:blipFill>
        <p:spPr>
          <a:xfrm>
            <a:off x="-1" y="1027906"/>
            <a:ext cx="12193255" cy="4351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1CA740-6E2A-6A08-385B-01653C853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638150"/>
            <a:ext cx="11527278" cy="13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3523-67A9-B2BA-CB96-54FB319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393700"/>
            <a:ext cx="10515600" cy="1325563"/>
          </a:xfrm>
        </p:spPr>
        <p:txBody>
          <a:bodyPr/>
          <a:lstStyle/>
          <a:p>
            <a:r>
              <a:rPr lang="en-US" dirty="0"/>
              <a:t>Get-view </a:t>
            </a:r>
            <a:r>
              <a:rPr lang="en-US" i="1" dirty="0">
                <a:highlight>
                  <a:srgbClr val="FFFF00"/>
                </a:highlight>
              </a:rPr>
              <a:t>-Property </a:t>
            </a:r>
            <a:r>
              <a:rPr lang="en-US" dirty="0"/>
              <a:t>param truncates attributes for faster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6D94-6754-D293-B398-F0CE9948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only the Name property of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 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Returns Name </a:t>
            </a:r>
            <a:r>
              <a:rPr lang="en-US" i="1" dirty="0">
                <a:solidFill>
                  <a:srgbClr val="586E75"/>
                </a:solidFill>
                <a:latin typeface="Consolas" panose="020B0609020204030204" pitchFamily="49" charset="0"/>
              </a:rPr>
              <a:t>+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Snapshot property </a:t>
            </a:r>
            <a:r>
              <a:rPr lang="en-US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VirtualMachine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Get-View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ViewType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VirtualMachine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Property Name</a:t>
            </a:r>
            <a:r>
              <a:rPr lang="en-US" sz="2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Snapshot </a:t>
            </a:r>
          </a:p>
          <a:p>
            <a:pPr marL="0" indent="0">
              <a:buNone/>
            </a:pP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429B2C-8A89-F850-DDE3-610855AB7193}"/>
              </a:ext>
            </a:extLst>
          </p:cNvPr>
          <p:cNvSpPr/>
          <p:nvPr/>
        </p:nvSpPr>
        <p:spPr>
          <a:xfrm>
            <a:off x="7470843" y="2315182"/>
            <a:ext cx="3346314" cy="57393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serCon 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Con 19" id="{C61F3BE5-D7AA-3647-B16C-5A59769DD36C}" vid="{9823AB42-62F6-F841-9D54-E6C9697D8F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98d785b-a573-4648-a687-d73070f116ca">
      <UserInfo>
        <DisplayName/>
        <AccountId xsi:nil="true"/>
        <AccountType/>
      </UserInfo>
    </SharedWithUsers>
    <Date xmlns="e7d83ab9-40ce-4f6a-9d5b-bb8228ec9b2e" xsi:nil="true"/>
    <TaxCatchAll xmlns="a98d785b-a573-4648-a687-d73070f116ca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19" ma:contentTypeDescription="Create a new document." ma:contentTypeScope="" ma:versionID="3970422c44fa64f2d900b00fa0ccd44b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2319295cbcbd7fa3b11c958f7e0d8100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1A822C-25CE-47FB-A779-4E19A1F98DDA}">
  <ds:schemaRefs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e7d83ab9-40ce-4f6a-9d5b-bb8228ec9b2e"/>
    <ds:schemaRef ds:uri="a98d785b-a573-4648-a687-d73070f116ca"/>
  </ds:schemaRefs>
</ds:datastoreItem>
</file>

<file path=customXml/itemProps2.xml><?xml version="1.0" encoding="utf-8"?>
<ds:datastoreItem xmlns:ds="http://schemas.openxmlformats.org/officeDocument/2006/customXml" ds:itemID="{9404A5FA-2267-49A4-9EE5-2F5F85884C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C6D2DC-7BBA-4870-98D2-B83225BC30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UserCon 19</Template>
  <TotalTime>1710</TotalTime>
  <Words>850</Words>
  <Application>Microsoft Office PowerPoint</Application>
  <PresentationFormat>Widescreen</PresentationFormat>
  <Paragraphs>149</Paragraphs>
  <Slides>26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Wingdings</vt:lpstr>
      <vt:lpstr>Barlow Condensed Black</vt:lpstr>
      <vt:lpstr>Metropolis</vt:lpstr>
      <vt:lpstr>Consolas</vt:lpstr>
      <vt:lpstr>Calibri</vt:lpstr>
      <vt:lpstr>Arial</vt:lpstr>
      <vt:lpstr>UserCon 19</vt:lpstr>
      <vt:lpstr>Mark McInturff</vt:lpstr>
      <vt:lpstr>Introduction &amp; Background</vt:lpstr>
      <vt:lpstr>Powershell/PowerCLI Automation Examples</vt:lpstr>
      <vt:lpstr>Standard PowerCLI</vt:lpstr>
      <vt:lpstr>SUPERCHARGED PowerCLI</vt:lpstr>
      <vt:lpstr>SUPERCHARGED PowerCLI: Count Snapshots</vt:lpstr>
      <vt:lpstr>Demo: Get-Vm | Get-Snapshot</vt:lpstr>
      <vt:lpstr>Demo: Get-View -ViewType VirtualMachine</vt:lpstr>
      <vt:lpstr>Get-view -Property param truncates attributes for faster return</vt:lpstr>
      <vt:lpstr>Get-view -Property param truncates attributes for faster return</vt:lpstr>
      <vt:lpstr>Get-View -Property Name</vt:lpstr>
      <vt:lpstr>Get-View -ViewType Virtual Machine (no -Property)</vt:lpstr>
      <vt:lpstr>SUPERCHARGED with PWSH Core Parallel Process</vt:lpstr>
      <vt:lpstr>PWSH Core without Parallel Process</vt:lpstr>
      <vt:lpstr>SUPERCHARGED with PWSH Core  Parallel Process</vt:lpstr>
      <vt:lpstr>Play with me LIVE DEMO PWSH Core  Foreach-Object -Parallel Process</vt:lpstr>
      <vt:lpstr>SUPERCHARGED Parallel Process - Get VMhosts FAST</vt:lpstr>
      <vt:lpstr>When to use Foreach-object -Parallel?</vt:lpstr>
      <vt:lpstr>Get-View MoREF  = Managed Object Reference</vt:lpstr>
      <vt:lpstr>Arrays vs Hashtables for lookups</vt:lpstr>
      <vt:lpstr>Arrays vs Hashtables lookup for 11,500 VM's</vt:lpstr>
      <vt:lpstr>Arrays vs Hashtables lookup for 11,500 VM's</vt:lpstr>
      <vt:lpstr>Fast HashTables</vt:lpstr>
      <vt:lpstr>Fast HashTables</vt:lpstr>
      <vt:lpstr>Summary to Supercharge PowerCLI </vt:lpstr>
      <vt:lpstr>Mark McInturff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Lyons</dc:creator>
  <cp:lastModifiedBy>Mark McInturff</cp:lastModifiedBy>
  <cp:revision>350</cp:revision>
  <dcterms:created xsi:type="dcterms:W3CDTF">2019-02-04T20:32:17Z</dcterms:created>
  <dcterms:modified xsi:type="dcterms:W3CDTF">2023-10-24T16:40:52Z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  <property fmtid="{D5CDD505-2E9C-101B-9397-08002B2CF9AE}" pid="3" name="Order">
    <vt:r8>2378700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